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8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5047-7737-4622-BE0C-C25DE8F05BDC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7E840-3F85-4773-9E4F-99707827A1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5047-7737-4622-BE0C-C25DE8F05BDC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7E840-3F85-4773-9E4F-99707827A1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5047-7737-4622-BE0C-C25DE8F05BDC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7E840-3F85-4773-9E4F-99707827A1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5047-7737-4622-BE0C-C25DE8F05BDC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7E840-3F85-4773-9E4F-99707827A1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5047-7737-4622-BE0C-C25DE8F05BDC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7E840-3F85-4773-9E4F-99707827A1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5047-7737-4622-BE0C-C25DE8F05BDC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7E840-3F85-4773-9E4F-99707827A1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5047-7737-4622-BE0C-C25DE8F05BDC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7E840-3F85-4773-9E4F-99707827A1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5047-7737-4622-BE0C-C25DE8F05BDC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7E840-3F85-4773-9E4F-99707827A1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5047-7737-4622-BE0C-C25DE8F05BDC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7E840-3F85-4773-9E4F-99707827A1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5047-7737-4622-BE0C-C25DE8F05BDC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7E840-3F85-4773-9E4F-99707827A1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5047-7737-4622-BE0C-C25DE8F05BDC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7E840-3F85-4773-9E4F-99707827A1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A5047-7737-4622-BE0C-C25DE8F05BDC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7E840-3F85-4773-9E4F-99707827A14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mazing Grace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พระคุณพระเจ้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840" y="0"/>
            <a:ext cx="3240360" cy="33265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th-TH" dirty="0"/>
              <a:t>พระคุณพระเจ้า</a:t>
            </a:r>
            <a:br>
              <a:rPr lang="th-TH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476672"/>
            <a:ext cx="7632848" cy="4392488"/>
          </a:xfrm>
        </p:spPr>
        <p:txBody>
          <a:bodyPr numCol="2">
            <a:noAutofit/>
          </a:bodyPr>
          <a:lstStyle/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1.พระคุณพระเจ้านั้นแสนชื่นใจ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ช่วยได้คนชั่วอย่างฉัน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ครั้งนั้นฉันหลงพระองค์ตามหา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ตาบอดแต่ฉันเห็นแล้ว</a:t>
            </a:r>
          </a:p>
          <a:p>
            <a:pPr algn="l"/>
            <a:endParaRPr lang="th-TH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2.บ่วงมารวางไว้ทุกข์ภัยหลายอย่าง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ตามทางฉันพ้นมาแล้ว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แต่เพราะพระคุณฉันจึงคลาดแคล้ว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พระองค์นำฉันกลับบ้าน</a:t>
            </a:r>
          </a:p>
          <a:p>
            <a:pPr algn="l"/>
            <a:r>
              <a:rPr lang="th-TH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3.พระคุณสอนให้ใจฉันยำเกรง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เร่งให้ความกลัวต้องหนี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พระคุณอันเลิศประเสริฐยิ่งใหญ่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ไม่มีหมู่มารได้ชัย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4.พระเจ้าประทานแต่สิ่งที่ดี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พระธรรมให้มีความหวัง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พระองค์คุ้มครองป้องกันทุกที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เมื่อมีสิ่งชั่วบีฑา</a:t>
            </a:r>
          </a:p>
          <a:p>
            <a:pPr algn="l"/>
            <a:endParaRPr lang="th-TH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5.เมื่อเราได้ไปอยู่เมืองสวรรค์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ช้านานนับหลายพันปี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ยังมีเวลาร้องเพลงสรรเสริญ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เท่ากันกับเมื่อเริ่มต้น.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126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พระคุณพระเจ้า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พระคุณพระเจ้า </dc:title>
  <dc:creator>mary</dc:creator>
  <cp:lastModifiedBy>mary</cp:lastModifiedBy>
  <cp:revision>4</cp:revision>
  <dcterms:created xsi:type="dcterms:W3CDTF">2020-12-10T20:45:22Z</dcterms:created>
  <dcterms:modified xsi:type="dcterms:W3CDTF">2020-12-10T21:24:53Z</dcterms:modified>
</cp:coreProperties>
</file>