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0243C-48BD-4FEB-B5B4-0131B632AD29}" type="datetimeFigureOut">
              <a:rPr lang="en-US" smtClean="0"/>
              <a:pPr/>
              <a:t>12/26/2020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6D2DF-EE0C-4759-8126-17536B4DB5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0243C-48BD-4FEB-B5B4-0131B632AD29}" type="datetimeFigureOut">
              <a:rPr lang="en-US" smtClean="0"/>
              <a:pPr/>
              <a:t>12/26/2020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6D2DF-EE0C-4759-8126-17536B4DB5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0243C-48BD-4FEB-B5B4-0131B632AD29}" type="datetimeFigureOut">
              <a:rPr lang="en-US" smtClean="0"/>
              <a:pPr/>
              <a:t>12/26/2020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6D2DF-EE0C-4759-8126-17536B4DB5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0243C-48BD-4FEB-B5B4-0131B632AD29}" type="datetimeFigureOut">
              <a:rPr lang="en-US" smtClean="0"/>
              <a:pPr/>
              <a:t>12/26/2020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6D2DF-EE0C-4759-8126-17536B4DB5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0243C-48BD-4FEB-B5B4-0131B632AD29}" type="datetimeFigureOut">
              <a:rPr lang="en-US" smtClean="0"/>
              <a:pPr/>
              <a:t>12/26/2020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6D2DF-EE0C-4759-8126-17536B4DB5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0243C-48BD-4FEB-B5B4-0131B632AD29}" type="datetimeFigureOut">
              <a:rPr lang="en-US" smtClean="0"/>
              <a:pPr/>
              <a:t>12/26/2020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6D2DF-EE0C-4759-8126-17536B4DB5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0243C-48BD-4FEB-B5B4-0131B632AD29}" type="datetimeFigureOut">
              <a:rPr lang="en-US" smtClean="0"/>
              <a:pPr/>
              <a:t>12/26/2020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6D2DF-EE0C-4759-8126-17536B4DB5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0243C-48BD-4FEB-B5B4-0131B632AD29}" type="datetimeFigureOut">
              <a:rPr lang="en-US" smtClean="0"/>
              <a:pPr/>
              <a:t>12/26/2020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6D2DF-EE0C-4759-8126-17536B4DB5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0243C-48BD-4FEB-B5B4-0131B632AD29}" type="datetimeFigureOut">
              <a:rPr lang="en-US" smtClean="0"/>
              <a:pPr/>
              <a:t>12/26/2020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6D2DF-EE0C-4759-8126-17536B4DB5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0243C-48BD-4FEB-B5B4-0131B632AD29}" type="datetimeFigureOut">
              <a:rPr lang="en-US" smtClean="0"/>
              <a:pPr/>
              <a:t>12/26/2020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6D2DF-EE0C-4759-8126-17536B4DB5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0243C-48BD-4FEB-B5B4-0131B632AD29}" type="datetimeFigureOut">
              <a:rPr lang="en-US" smtClean="0"/>
              <a:pPr/>
              <a:t>12/26/2020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6D2DF-EE0C-4759-8126-17536B4DB5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10243C-48BD-4FEB-B5B4-0131B632AD29}" type="datetimeFigureOut">
              <a:rPr lang="en-US" smtClean="0"/>
              <a:pPr/>
              <a:t>12/26/2020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D6D2DF-EE0C-4759-8126-17536B4DB51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Praise, my soul, the King of heaven1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വാഴ്ത്തെൻ ദേഹി സ്വർ രാജന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620688"/>
            <a:ext cx="8064896" cy="576064"/>
          </a:xfrm>
        </p:spPr>
        <p:txBody>
          <a:bodyPr>
            <a:noAutofit/>
          </a:bodyPr>
          <a:lstStyle/>
          <a:p>
            <a:r>
              <a:rPr lang="en-US" sz="3200" b="1" cap="small" dirty="0" smtClean="0"/>
              <a:t/>
            </a:r>
            <a:br>
              <a:rPr lang="en-US" sz="3200" b="1" cap="small" dirty="0" smtClean="0"/>
            </a:br>
            <a:r>
              <a:rPr lang="ml-IN" sz="3200" b="1" cap="small" dirty="0" smtClean="0"/>
              <a:t>വാഴ്ത്തെൻ </a:t>
            </a:r>
            <a:r>
              <a:rPr lang="ml-IN" sz="3200" b="1" cap="small" dirty="0"/>
              <a:t>ദേഹി സ്വർ രാജനെ</a:t>
            </a:r>
            <a:br>
              <a:rPr lang="ml-IN" sz="3200" b="1" cap="small" dirty="0"/>
            </a:b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628800"/>
            <a:ext cx="8640960" cy="4464496"/>
          </a:xfrm>
        </p:spPr>
        <p:txBody>
          <a:bodyPr numCol="2">
            <a:noAutofit/>
          </a:bodyPr>
          <a:lstStyle/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വാഴ്ത്തെൻ ദേഹി സ്വർ-രാജനെ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കാഴ്ച വെയ്ക്ക തൻ പാതെ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തന്നാൻ ര-ക്ഷ, സുഖം, ക്ഷമ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നിന്നെപ്പോലാർ സ്തു-തിക്കും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സ്തുതി ചൊൽക, സ്തുതി ചൊൽക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നിത്യ രാജാ സ്തുതി ചൊൽ</a:t>
            </a:r>
          </a:p>
          <a:p>
            <a:pPr algn="l"/>
            <a:endParaRPr lang="ml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പി-താ-ക്കൾക്കാ-പത്തിൽ ചെയ്-ത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കൃപകൾക്കായ് സ്തുതിക്ക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ഇന്നും ആശീർ-വദിക്കുന്ന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യഥാവാനെ-സ്തുതിക്ക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സ്തുതി ചൊൽക, സ്തുതി ചൊൽക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വിശ്വസ്തതാ പൂർണ്ണനായ്</a:t>
            </a:r>
          </a:p>
          <a:p>
            <a:pPr algn="l"/>
            <a:endParaRPr lang="ml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പി-താ-വായ് താൻ ന-മ്മെ പോ-റ്റും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മർത്യൻ മണ്ണെ-ന്നറിയും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നമ്മെ തൃ-ക്കയ്യിൽ വഹിക്കും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ശ-ത്രു-വിൽ നി-ന്നു കാക്കും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സ്തുതി ചൊൽക, സ്തുതി ചൊൽക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വിസ്തൃതമാം കൃപക്കായ്</a:t>
            </a:r>
          </a:p>
          <a:p>
            <a:pPr algn="l"/>
            <a:r>
              <a:rPr lang="ml-IN" sz="12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വേനൽ </a:t>
            </a:r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പൂ പോലെ നാം പൂ-ക്കും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കാറ്റിനാൽ പാറിപ്പോകും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മർത്യ-ശരീരം നശിക്കും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ദൈവം പാർക്കും നിത്യനായ്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ഹാലേലൂയ്യാ! സ്തുതി ചൊൽക,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നിത്യവാനെ സ്തുതിക്ക</a:t>
            </a:r>
          </a:p>
          <a:p>
            <a:pPr algn="l"/>
            <a:endParaRPr lang="ml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തൻ മുഖം കാ-ണും ദൂത-രെ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സ്തുതിചെയ്‌വാൻ തുണയ്ക്ക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സൂര്യ-ചന്ദ്രാ-ദി സൃഷ്ടിയെ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കുമ്പിടിൻ അവൻ മുമ്പിൽ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സ്തുതി ചൊൽക, സ്തുതി ചൊൽക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കൃപാലുവെ സ്തുതിക്കാം</a:t>
            </a:r>
            <a:endParaRPr lang="en-US" sz="1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94</Words>
  <Application>Microsoft Office PowerPoint</Application>
  <PresentationFormat>On-screen Show (4:3)</PresentationFormat>
  <Paragraphs>34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വാഴ്ത്തെൻ ദേഹി സ്വർ രാജനെ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വാഴ്ത്തെൻ ദേഹി സ്വർ രാജനെ </dc:title>
  <dc:creator>mary</dc:creator>
  <cp:lastModifiedBy>mary</cp:lastModifiedBy>
  <cp:revision>4</cp:revision>
  <dcterms:created xsi:type="dcterms:W3CDTF">2020-12-26T18:35:22Z</dcterms:created>
  <dcterms:modified xsi:type="dcterms:W3CDTF">2020-12-26T21:16:29Z</dcterms:modified>
</cp:coreProperties>
</file>