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B170-D052-4FC7-B4CE-858EFBA78328}" type="datetimeFigureOut">
              <a:rPr lang="en-US" smtClean="0"/>
              <a:pPr/>
              <a:t>12/31/2020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860A-2188-4B37-A5A5-B7E13E1365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B170-D052-4FC7-B4CE-858EFBA78328}" type="datetimeFigureOut">
              <a:rPr lang="en-US" smtClean="0"/>
              <a:pPr/>
              <a:t>12/31/2020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860A-2188-4B37-A5A5-B7E13E1365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B170-D052-4FC7-B4CE-858EFBA78328}" type="datetimeFigureOut">
              <a:rPr lang="en-US" smtClean="0"/>
              <a:pPr/>
              <a:t>12/31/2020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860A-2188-4B37-A5A5-B7E13E1365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B170-D052-4FC7-B4CE-858EFBA78328}" type="datetimeFigureOut">
              <a:rPr lang="en-US" smtClean="0"/>
              <a:pPr/>
              <a:t>12/31/2020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860A-2188-4B37-A5A5-B7E13E1365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B170-D052-4FC7-B4CE-858EFBA78328}" type="datetimeFigureOut">
              <a:rPr lang="en-US" smtClean="0"/>
              <a:pPr/>
              <a:t>12/31/2020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860A-2188-4B37-A5A5-B7E13E1365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B170-D052-4FC7-B4CE-858EFBA78328}" type="datetimeFigureOut">
              <a:rPr lang="en-US" smtClean="0"/>
              <a:pPr/>
              <a:t>12/31/2020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860A-2188-4B37-A5A5-B7E13E1365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B170-D052-4FC7-B4CE-858EFBA78328}" type="datetimeFigureOut">
              <a:rPr lang="en-US" smtClean="0"/>
              <a:pPr/>
              <a:t>12/31/2020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860A-2188-4B37-A5A5-B7E13E1365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B170-D052-4FC7-B4CE-858EFBA78328}" type="datetimeFigureOut">
              <a:rPr lang="en-US" smtClean="0"/>
              <a:pPr/>
              <a:t>12/31/2020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860A-2188-4B37-A5A5-B7E13E1365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B170-D052-4FC7-B4CE-858EFBA78328}" type="datetimeFigureOut">
              <a:rPr lang="en-US" smtClean="0"/>
              <a:pPr/>
              <a:t>12/31/2020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860A-2188-4B37-A5A5-B7E13E1365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B170-D052-4FC7-B4CE-858EFBA78328}" type="datetimeFigureOut">
              <a:rPr lang="en-US" smtClean="0"/>
              <a:pPr/>
              <a:t>12/31/2020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860A-2188-4B37-A5A5-B7E13E1365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B170-D052-4FC7-B4CE-858EFBA78328}" type="datetimeFigureOut">
              <a:rPr lang="en-US" smtClean="0"/>
              <a:pPr/>
              <a:t>12/31/2020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860A-2188-4B37-A5A5-B7E13E1365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CB170-D052-4FC7-B4CE-858EFBA78328}" type="datetimeFigureOut">
              <a:rPr lang="en-US" smtClean="0"/>
              <a:pPr/>
              <a:t>12/31/2020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D860A-2188-4B37-A5A5-B7E13E13651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Hear Thy Welcome Voice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uf Deinen Ruf, o her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0"/>
            <a:ext cx="5544616" cy="476671"/>
          </a:xfrm>
        </p:spPr>
        <p:txBody>
          <a:bodyPr>
            <a:noAutofit/>
          </a:bodyPr>
          <a:lstStyle/>
          <a:p>
            <a:r>
              <a:rPr lang="ml-IN" sz="3200" b="1" dirty="0" smtClean="0"/>
              <a:t>മുറ്റും വെടിപ്പാക്കാൻ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20688"/>
            <a:ext cx="5256584" cy="4968552"/>
          </a:xfrm>
        </p:spPr>
        <p:txBody>
          <a:bodyPr>
            <a:noAutofit/>
          </a:bodyPr>
          <a:lstStyle/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മുറ്റും വെടിപ്പാക്കാൻ എന്നെ ക്ഷണിക്കും നിൻ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ഇമ്പ സ്വരം ഞാൻ കേൾക്കുന്നു കഴുകെന്നെ നാഥാ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200" b="1" dirty="0" smtClean="0">
                <a:solidFill>
                  <a:srgbClr val="FF0000"/>
                </a:solidFill>
              </a:rPr>
              <a:t>പല്ലവി</a:t>
            </a:r>
          </a:p>
          <a:p>
            <a:pPr algn="l"/>
            <a:r>
              <a:rPr lang="ml-IN" sz="1200" b="1" dirty="0" smtClean="0">
                <a:solidFill>
                  <a:srgbClr val="FF0000"/>
                </a:solidFill>
              </a:rPr>
              <a:t>നിങ്കലേക്കു ഞാൻ വരുന്നു നാഥാ</a:t>
            </a:r>
          </a:p>
          <a:p>
            <a:pPr algn="l"/>
            <a:r>
              <a:rPr lang="ml-IN" sz="1200" b="1" dirty="0" smtClean="0">
                <a:solidFill>
                  <a:srgbClr val="FF0000"/>
                </a:solidFill>
              </a:rPr>
              <a:t>കാൽവറി പ്രവാഹത്താൽ കഴുകെന്നെ നാഥാ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അശക്തൻ ദോഷി ഞാൻ നിൻ കൃപ നല്കുക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നിൻ രക്തമെൻ പാപക്കറ നീക്കി ശുദ്ധി നൽകും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വിശ്വാസം സ്നേഹവും സന്തോഷം ആശയും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പൂർണ്ണമാം സമാധാനവും ദാനം ചെയ്ക കർത്താ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നിത്യം കൃപ നൽകി ഉറപ്പിക്കെന്നെ നീ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രക്ഷണ്യ വേല രക്തത്താൽ നിവർത്തിക്ക ദേവാ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സ്വാതന്ത്ര്യം നൽകുക സാക്ഷിപ്പാൻ ശക്തി താ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വാഗ്ദത്തങ്ങൾ നിവർത്തിക്ക സ്നേഹിതാ രക്ഷകാ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വീണ്ടെടുപ്പിൻ വില പാവന രക്തത്താൽ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നീതി കൃപ ശ്രേഷ്ഠ ദാനം ഏഴയ്ക്കു നൽകുകേ</a:t>
            </a:r>
            <a:endParaRPr lang="en-US" sz="1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72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മുറ്റും വെടിപ്പാക്കാൻ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മുറ്റും വെടിപ്പാക്കാൻ</dc:title>
  <dc:creator>mary</dc:creator>
  <cp:lastModifiedBy>mary</cp:lastModifiedBy>
  <cp:revision>7</cp:revision>
  <dcterms:created xsi:type="dcterms:W3CDTF">2020-12-30T18:31:05Z</dcterms:created>
  <dcterms:modified xsi:type="dcterms:W3CDTF">2020-12-31T18:06:12Z</dcterms:modified>
</cp:coreProperties>
</file>