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E7607-A041-48E3-BC77-2E63FD1ACAD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6410D-067A-4FA8-A1C4-09F03120B6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ரிசுத்தம் பெற வந்திட்டீர்களா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768752" cy="404664"/>
          </a:xfrm>
        </p:spPr>
        <p:txBody>
          <a:bodyPr>
            <a:normAutofit fontScale="90000"/>
          </a:bodyPr>
          <a:lstStyle/>
          <a:p>
            <a:r>
              <a:rPr lang="ta-IN" sz="3100" b="1" dirty="0" smtClean="0"/>
              <a:t>பரிசுத்தம்</a:t>
            </a:r>
            <a:r>
              <a:rPr lang="ta-IN" sz="3200" b="1" dirty="0" smtClean="0"/>
              <a:t> பெற வந்திட்டீர்களா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4392488" cy="5760640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பரிசுத்தம் பெற வந்திட்டீர்களா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ஒப்பில்லா திரு ஸ்நானத்தினால்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 தோஷம் நீங்க நம்பினீர்களா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ஆட்டுக் குட்டியின் இரத்தத்தினால்</a:t>
            </a:r>
          </a:p>
          <a:p>
            <a:pPr algn="l"/>
            <a:endParaRPr lang="en-US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  <a:endParaRPr lang="ta-IN" sz="14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மாசில்லா சுத்தமா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திரு புண்ணிய தீர்த்தத்தினால்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குற்றம் நீங்கி விட குணம் மாற்றிறா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ஆட்டுக் குட்டியின் இரத்தத்தினால்</a:t>
            </a:r>
          </a:p>
          <a:p>
            <a:pPr algn="l"/>
            <a:endParaRPr lang="en-US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பரலோக சிந்தை அணிந்தீர்களா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 மீட்பர் தயாளத்தினால்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மறு ஜென்ம குணமடைந்தீர்களா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ஆட்டுக் குட்டியின் இரத்தத்தினால்</a:t>
            </a:r>
          </a:p>
          <a:p>
            <a:pPr algn="l"/>
            <a:endParaRPr lang="en-US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மணவாளன் வரக் களிப்பீர்களா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 நதியின் ஸ்நானத்தினால்?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மோட்ச கரை ஏறிச் சுகிப்பீர்களா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ஆட்டுக்குட்டியின் ரத்தத்தினால்</a:t>
            </a:r>
            <a:r>
              <a:rPr lang="ta-IN" sz="1400" dirty="0" smtClean="0"/>
              <a:t>?</a:t>
            </a:r>
          </a:p>
          <a:p>
            <a:pPr algn="l"/>
            <a:endParaRPr lang="en-US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மாசு கறை நீங்கும் நீச பாவியே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சுத்த இரத்தத்தின் சக்தியினால்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முக்தி பேறுண்டாக்கும் குற்றவாளியே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ஆட்டுக்குட்டியின் இரத்தத்தினால்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69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பரிசுத்தம் பெற வந்திட்டீர்களா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பரிசுத்தம் பெற வந்திட்டீர்களா</dc:title>
  <dc:creator>mary</dc:creator>
  <cp:lastModifiedBy>mary</cp:lastModifiedBy>
  <cp:revision>10</cp:revision>
  <dcterms:created xsi:type="dcterms:W3CDTF">2020-12-06T21:29:14Z</dcterms:created>
  <dcterms:modified xsi:type="dcterms:W3CDTF">2022-03-17T18:45:35Z</dcterms:modified>
</cp:coreProperties>
</file>