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D554D-CE27-4C00-969E-8BC4646CAFFF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FC9D-5252-49B0-804A-2D9162949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D554D-CE27-4C00-969E-8BC4646CAFFF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FC9D-5252-49B0-804A-2D9162949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D554D-CE27-4C00-969E-8BC4646CAFFF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FC9D-5252-49B0-804A-2D9162949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D554D-CE27-4C00-969E-8BC4646CAFFF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FC9D-5252-49B0-804A-2D9162949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D554D-CE27-4C00-969E-8BC4646CAFFF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FC9D-5252-49B0-804A-2D9162949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D554D-CE27-4C00-969E-8BC4646CAFFF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FC9D-5252-49B0-804A-2D9162949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D554D-CE27-4C00-969E-8BC4646CAFFF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FC9D-5252-49B0-804A-2D9162949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D554D-CE27-4C00-969E-8BC4646CAFFF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FC9D-5252-49B0-804A-2D9162949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D554D-CE27-4C00-969E-8BC4646CAFFF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FC9D-5252-49B0-804A-2D9162949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D554D-CE27-4C00-969E-8BC4646CAFFF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FC9D-5252-49B0-804A-2D9162949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D554D-CE27-4C00-969E-8BC4646CAFFF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FC9D-5252-49B0-804A-2D9162949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D554D-CE27-4C00-969E-8BC4646CAFFF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CFC9D-5252-49B0-804A-2D91629495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ll We Gather at the River.jpg"/>
          <p:cNvPicPr>
            <a:picLocks noChangeAspect="1"/>
          </p:cNvPicPr>
          <p:nvPr userDrawn="1"/>
        </p:nvPicPr>
        <p:blipFill>
          <a:blip r:embed="rId14" cstate="print">
            <a:lum bright="6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நாமும் ஆற்றண்டை சேர்வோம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0"/>
            <a:ext cx="7920880" cy="648073"/>
          </a:xfrm>
        </p:spPr>
        <p:txBody>
          <a:bodyPr>
            <a:noAutofit/>
          </a:bodyPr>
          <a:lstStyle/>
          <a:p>
            <a:r>
              <a:rPr lang="ta-IN" sz="3200" b="1" dirty="0" smtClean="0"/>
              <a:t>நாமும் ஆற்றண்டை </a:t>
            </a:r>
            <a:r>
              <a:rPr lang="ta-IN" sz="3200" b="1" dirty="0" smtClean="0"/>
              <a:t>சேர்வோமா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8352928" cy="3744416"/>
          </a:xfrm>
        </p:spPr>
        <p:txBody>
          <a:bodyPr numCol="2">
            <a:noAutofit/>
          </a:bodyPr>
          <a:lstStyle/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நாமும் ஆற்றண்டை சேர்வோமா?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தூதர் கால்கள் சென்ற பூமி,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என்றும் மின்னும் பளிங்காக,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நம் ஆண்டவர் சிம்மாசனம்,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பல்லவி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ஆம் நாம் ஆங்கே ஒன்றாய் சேர்வோம்,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அவ்வழகான அழகான ஊற்று,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தூதரோடு சேர்ந்தே நாமும்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ஆண்டவர் சன்னதி முன்பாக.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நாமும் கரையோரம் வந்து,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அந்த வெள்ளி ஊற்றை கண்டு,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போற்றி பாடி தொழுதேற்றி,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நல் வெண்ணங்கி கிரீடமும்,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அங்கே </a:t>
            </a: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வந்ததும் நம் பாரம்,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எல்லா துன்பத்தையும் வைத்தே,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கிருபை நம்மை மீட்கும் பாரேன்,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அந்த நாள் முழுதும் தொழுவோம்,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மகிழ் கொண்டு வீசும் ஊற்று,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காண்போம் ஆண்டவரின் முகம்,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தூயோர் நித்ய வாழ்வு வாழ,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இன்ப பாடல்கள் கேட்குமே,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வேகம் நாமும் அங்கே சேர்வோம்,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ஓயும் நம் பியாணம் அன்று,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மகிழ்கொள்ளும் நமதுள்ளம்,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நாமும் சாந்தமாய் பாடிடுவோம்.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109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நாமும் ஆற்றண்டை சேர்வோமா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நாமும் ஆற்றண்டை சேர்வோமா?</dc:title>
  <dc:creator>mary</dc:creator>
  <cp:lastModifiedBy>mary</cp:lastModifiedBy>
  <cp:revision>5</cp:revision>
  <dcterms:created xsi:type="dcterms:W3CDTF">2020-12-28T15:23:21Z</dcterms:created>
  <dcterms:modified xsi:type="dcterms:W3CDTF">2020-12-29T17:40:13Z</dcterms:modified>
</cp:coreProperties>
</file>