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E6EC9-01A6-4525-BEB5-13A7DC69823B}" type="datetimeFigureOut">
              <a:rPr lang="en-US" smtClean="0"/>
              <a:pPr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BAEEE-5155-45BF-8612-32E0D8CB20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ர்த்தர்தாம் எங்கள் துர்க்கம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624736" cy="360040"/>
          </a:xfrm>
        </p:spPr>
        <p:txBody>
          <a:bodyPr>
            <a:noAutofit/>
          </a:bodyPr>
          <a:lstStyle/>
          <a:p>
            <a:r>
              <a:rPr lang="ta-IN" sz="2800" b="1" dirty="0" smtClean="0"/>
              <a:t>கர்த்தர்தாம் </a:t>
            </a:r>
            <a:r>
              <a:rPr lang="ta-IN" sz="2800" b="1" dirty="0" smtClean="0"/>
              <a:t>எங்கள் துர்க்கமும்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4680520" cy="4464496"/>
          </a:xfrm>
        </p:spPr>
        <p:txBody>
          <a:bodyPr numCol="1">
            <a:noAutofit/>
          </a:bodyPr>
          <a:lstStyle/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கர்த்தர்தாம் எங்கள்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துர்க்கமும்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அரண்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பலமுமாமே;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உண்டாம்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இக்கட்டனைத்தையும்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போக்குவார்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அவர்தாமே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பொல்லாங்கனின்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சினம்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இப்போது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விஷம்,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துஷ்டமும்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சூதையும்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அணிந்து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உறுமும்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நிகர் புவியில் இல்லை.</a:t>
            </a:r>
          </a:p>
          <a:p>
            <a:pPr algn="l"/>
            <a:endParaRPr lang="ta-I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எதற்கு நாங்கள் வல்லவர்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இந்நீசர்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சக்தியற்றோர்;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எங்களுக்காய்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வேறொருவர்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போர்செய்வதற்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கேற்பட்டோர்!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ஆர்? இயேசு கிறிஸ்துதான்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இந்தப் பலவான்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எங்கள் ரட்சகர்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சேனாபதி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ஜெயிப்பார் அவர்தாமே.</a:t>
            </a:r>
          </a:p>
          <a:p>
            <a:pPr algn="l"/>
            <a:endParaRPr lang="ta-I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விழுங்க வரும்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பேய்களால்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புவி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நிரம்பினாலும்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பயப்படோம்;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கர்த்தாவினால்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எதிர்த்து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நிற்கக்கூடும்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இருளின்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பிரபு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சீறினாலும்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அது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நசுக்கப்பட்ட பேய்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தள்ளுண்ணத்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தீர்ந்ததே;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ஓர் சொல்லினால் ஒழியும்.</a:t>
            </a:r>
          </a:p>
          <a:p>
            <a:pPr algn="l"/>
            <a:endParaRPr lang="ta-I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பகைஞர் தெய்வ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வார்த்தையை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பகைத்தும்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அது நிற்கும்;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சகாயர், அவர்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கை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வரம்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தந்தாதரிக்கும்;</a:t>
            </a: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மாற்றார்கள்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யாவையும்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ஜீவனையேதானும்</a:t>
            </a:r>
            <a:endParaRPr lang="ta-I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வாங்கினால், கேடாமோ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இராஜ்ஜியமல்லோ</a:t>
            </a:r>
            <a:endParaRPr lang="ta-IN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எங்களுக்கே இருக்கும்</a:t>
            </a:r>
            <a:r>
              <a:rPr lang="ta-IN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88024" y="836712"/>
            <a:ext cx="46085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1.Karthar </a:t>
            </a:r>
            <a:r>
              <a:rPr lang="en-US" sz="1400" b="1" dirty="0" err="1" smtClean="0"/>
              <a:t>dham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engal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thurkkamum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Aran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balamumaame</a:t>
            </a:r>
            <a:r>
              <a:rPr lang="en-US" sz="1400" b="1" dirty="0" smtClean="0"/>
              <a:t>;</a:t>
            </a:r>
          </a:p>
          <a:p>
            <a:r>
              <a:rPr lang="en-US" sz="1400" b="1" dirty="0" err="1" smtClean="0"/>
              <a:t>Undaam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ikkattanaithayum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Pokkuvaar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avar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thaame</a:t>
            </a:r>
            <a:r>
              <a:rPr lang="en-US" sz="1400" b="1" dirty="0" smtClean="0"/>
              <a:t>,</a:t>
            </a:r>
          </a:p>
          <a:p>
            <a:r>
              <a:rPr lang="en-US" sz="1400" b="1" dirty="0" err="1" smtClean="0"/>
              <a:t>Pollaanganin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sinam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Ippodhu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maa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visham</a:t>
            </a:r>
            <a:r>
              <a:rPr lang="en-US" sz="1400" b="1" dirty="0" smtClean="0"/>
              <a:t>,</a:t>
            </a:r>
          </a:p>
          <a:p>
            <a:r>
              <a:rPr lang="en-US" sz="1400" b="1" dirty="0" err="1" smtClean="0"/>
              <a:t>Dhushtamum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soodhaiyum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Anindhu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urumum</a:t>
            </a:r>
            <a:endParaRPr lang="en-US" sz="1400" b="1" dirty="0" smtClean="0"/>
          </a:p>
          <a:p>
            <a:r>
              <a:rPr lang="en-US" sz="1400" b="1" dirty="0" err="1" smtClean="0"/>
              <a:t>Nigar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puviyil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illai</a:t>
            </a:r>
            <a:r>
              <a:rPr lang="en-US" sz="1400" b="1" dirty="0" smtClean="0"/>
              <a:t>. 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2. </a:t>
            </a:r>
            <a:r>
              <a:rPr lang="en-US" sz="1400" b="1" dirty="0" err="1" smtClean="0"/>
              <a:t>Edharkku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naangal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vallavar</a:t>
            </a:r>
            <a:r>
              <a:rPr lang="en-US" sz="1400" b="1" dirty="0" smtClean="0"/>
              <a:t> </a:t>
            </a:r>
            <a:r>
              <a:rPr lang="en-US" sz="1400" b="1" dirty="0" smtClean="0"/>
              <a:t>?  </a:t>
            </a:r>
            <a:r>
              <a:rPr lang="en-US" sz="1400" b="1" dirty="0" err="1" smtClean="0"/>
              <a:t>Inneesar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sakthiyatror</a:t>
            </a:r>
            <a:r>
              <a:rPr lang="en-US" sz="1400" b="1" dirty="0" smtClean="0"/>
              <a:t>;</a:t>
            </a:r>
          </a:p>
          <a:p>
            <a:r>
              <a:rPr lang="en-US" sz="1400" b="1" dirty="0" err="1" smtClean="0"/>
              <a:t>Engalukkaai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veroruvar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Porseyvadhar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kerpattor</a:t>
            </a:r>
            <a:r>
              <a:rPr lang="en-US" sz="1400" b="1" dirty="0" smtClean="0"/>
              <a:t>.</a:t>
            </a:r>
          </a:p>
          <a:p>
            <a:r>
              <a:rPr lang="en-US" sz="1400" b="1" dirty="0" smtClean="0"/>
              <a:t>Aar? </a:t>
            </a:r>
            <a:r>
              <a:rPr lang="en-US" sz="1400" b="1" dirty="0" err="1" smtClean="0"/>
              <a:t>Yesu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kristhu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dhan</a:t>
            </a:r>
            <a:r>
              <a:rPr lang="en-US" sz="1400" b="1" dirty="0" smtClean="0"/>
              <a:t>!  </a:t>
            </a:r>
            <a:r>
              <a:rPr lang="en-US" sz="1400" b="1" dirty="0" err="1" smtClean="0"/>
              <a:t>Aa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indha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balavaan</a:t>
            </a:r>
            <a:endParaRPr lang="en-US" sz="1400" b="1" dirty="0" smtClean="0"/>
          </a:p>
          <a:p>
            <a:r>
              <a:rPr lang="en-US" sz="1400" b="1" dirty="0" err="1" smtClean="0"/>
              <a:t>Aam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engal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ratchagar</a:t>
            </a:r>
            <a:r>
              <a:rPr lang="en-US" sz="1400" b="1" dirty="0" smtClean="0"/>
              <a:t>;  </a:t>
            </a:r>
            <a:r>
              <a:rPr lang="en-US" sz="1400" b="1" dirty="0" err="1" smtClean="0"/>
              <a:t>Senabadhy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avar</a:t>
            </a:r>
            <a:endParaRPr lang="en-US" sz="1400" b="1" dirty="0" smtClean="0"/>
          </a:p>
          <a:p>
            <a:r>
              <a:rPr lang="en-US" sz="1400" b="1" dirty="0" err="1" smtClean="0"/>
              <a:t>Jeyipaar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avardhaame</a:t>
            </a:r>
            <a:r>
              <a:rPr lang="en-US" sz="1400" b="1" dirty="0" smtClean="0"/>
              <a:t>.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3. </a:t>
            </a:r>
            <a:r>
              <a:rPr lang="en-US" sz="1400" b="1" dirty="0" err="1" smtClean="0"/>
              <a:t>Vizhunga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varum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peigalal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Puvi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nirambinaalum</a:t>
            </a:r>
            <a:r>
              <a:rPr lang="en-US" sz="1400" b="1" dirty="0" smtClean="0"/>
              <a:t> </a:t>
            </a:r>
          </a:p>
          <a:p>
            <a:r>
              <a:rPr lang="en-US" sz="1400" b="1" dirty="0" err="1" smtClean="0"/>
              <a:t>Bayappadom</a:t>
            </a:r>
            <a:r>
              <a:rPr lang="en-US" sz="1400" b="1" dirty="0" smtClean="0"/>
              <a:t>; </a:t>
            </a:r>
            <a:r>
              <a:rPr lang="en-US" sz="1400" b="1" dirty="0" err="1" smtClean="0"/>
              <a:t>karthaavinaal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Yedhirthu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nirkakoodum</a:t>
            </a:r>
            <a:r>
              <a:rPr lang="en-US" sz="1400" b="1" dirty="0" smtClean="0"/>
              <a:t>.</a:t>
            </a:r>
          </a:p>
          <a:p>
            <a:r>
              <a:rPr lang="en-US" sz="1400" b="1" dirty="0" err="1" smtClean="0"/>
              <a:t>Irulin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pirabhu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Seerinaalum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adhu</a:t>
            </a:r>
            <a:endParaRPr lang="en-US" sz="1400" b="1" dirty="0" smtClean="0"/>
          </a:p>
          <a:p>
            <a:r>
              <a:rPr lang="en-US" sz="1400" b="1" dirty="0" err="1" smtClean="0"/>
              <a:t>Nasukkappatta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pei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Thallunnath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theerndhadhey</a:t>
            </a:r>
            <a:r>
              <a:rPr lang="en-US" sz="1400" b="1" dirty="0" smtClean="0"/>
              <a:t>;</a:t>
            </a:r>
          </a:p>
          <a:p>
            <a:r>
              <a:rPr lang="en-US" sz="1400" b="1" dirty="0" smtClean="0"/>
              <a:t>Or </a:t>
            </a:r>
            <a:r>
              <a:rPr lang="en-US" sz="1400" b="1" dirty="0" err="1" smtClean="0"/>
              <a:t>sollinaal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ozhiyum</a:t>
            </a:r>
            <a:r>
              <a:rPr lang="en-US" sz="1400" b="1" dirty="0" smtClean="0"/>
              <a:t>. 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4. </a:t>
            </a:r>
            <a:r>
              <a:rPr lang="en-US" sz="1400" b="1" dirty="0" err="1" smtClean="0"/>
              <a:t>Pagainyar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dheiva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vaarthayay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Pagaithum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adhu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nirkum</a:t>
            </a:r>
            <a:r>
              <a:rPr lang="en-US" sz="1400" b="1" dirty="0" smtClean="0"/>
              <a:t>;</a:t>
            </a:r>
          </a:p>
          <a:p>
            <a:r>
              <a:rPr lang="en-US" sz="1400" b="1" dirty="0" err="1" smtClean="0"/>
              <a:t>Karthar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sagaayar</a:t>
            </a:r>
            <a:r>
              <a:rPr lang="en-US" sz="1400" b="1" dirty="0" smtClean="0"/>
              <a:t> , </a:t>
            </a:r>
            <a:r>
              <a:rPr lang="en-US" sz="1400" b="1" dirty="0" err="1" smtClean="0"/>
              <a:t>avar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kai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Varam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thandhaadharikkum</a:t>
            </a:r>
            <a:r>
              <a:rPr lang="en-US" sz="1400" b="1" dirty="0" smtClean="0"/>
              <a:t>;</a:t>
            </a:r>
          </a:p>
          <a:p>
            <a:r>
              <a:rPr lang="en-US" sz="1400" b="1" dirty="0" err="1" smtClean="0"/>
              <a:t>Maatraargal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yaavaiyum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Jeevanayedhaanum</a:t>
            </a:r>
            <a:endParaRPr lang="en-US" sz="1400" b="1" dirty="0" smtClean="0"/>
          </a:p>
          <a:p>
            <a:r>
              <a:rPr lang="en-US" sz="1400" b="1" dirty="0" err="1" smtClean="0"/>
              <a:t>Vaanginaal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kedaamo</a:t>
            </a:r>
            <a:r>
              <a:rPr lang="en-US" sz="1400" b="1" dirty="0" smtClean="0"/>
              <a:t>?  </a:t>
            </a:r>
            <a:r>
              <a:rPr lang="en-US" sz="1400" b="1" dirty="0" err="1" smtClean="0"/>
              <a:t>Iraajjiyamallo</a:t>
            </a:r>
            <a:r>
              <a:rPr lang="en-US" sz="1400" b="1" dirty="0" smtClean="0"/>
              <a:t>?</a:t>
            </a:r>
          </a:p>
          <a:p>
            <a:r>
              <a:rPr lang="en-US" sz="1400" b="1" dirty="0" err="1" smtClean="0"/>
              <a:t>Engalukke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yirukkum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228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கர்த்தர்தாம் எங்கள் துர்க்கமும்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Karthar than engal</dc:title>
  <dc:creator>mary</dc:creator>
  <cp:lastModifiedBy>mary</cp:lastModifiedBy>
  <cp:revision>7</cp:revision>
  <dcterms:created xsi:type="dcterms:W3CDTF">2019-10-09T15:51:16Z</dcterms:created>
  <dcterms:modified xsi:type="dcterms:W3CDTF">2020-12-17T19:31:10Z</dcterms:modified>
</cp:coreProperties>
</file>