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18776-F0E9-4A92-8585-B9A369503B5F}" type="datetimeFigureOut">
              <a:rPr lang="en-US" smtClean="0"/>
              <a:pPr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753D1-6C03-4E62-A3A4-22EFA22952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ஆத்மமே, உன் ஆண்டவரின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620688"/>
          </a:xfrm>
        </p:spPr>
        <p:txBody>
          <a:bodyPr>
            <a:noAutofit/>
          </a:bodyPr>
          <a:lstStyle/>
          <a:p>
            <a:r>
              <a:rPr lang="ta-IN" sz="3600" b="1" dirty="0" smtClean="0"/>
              <a:t>ஆத்மமே, உன் ஆண்டவரின்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426" y="1700808"/>
            <a:ext cx="9144000" cy="3744416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ஆத்மமே உன் ஆண்டவரின்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திருப்பாதம் பணிந்து 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மீட்பு, சுகம், ஜீவன், அருள்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பெற்றதாலே துதித்து;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அல்லேலுயா, என்றென்றைக்கும்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நித்ய நாதரைப் போற்று 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நம் பிதாக்கள் தாழ்வில் பெற்ற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தயை நன்மைக்காய்த் துதி 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கோபங்கொண்டும் அருள் ஈயும்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என்றும் மாறாதோர் துதி 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அல்லேலுயா, அவர் உண்மை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மகிமையாம், துதி 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தந்தைபோல் மா தயை உள்ளோர் 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நீச மண்ணோர் நம்மையே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அன்பின் கரம்கொண்டு தாங்கி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மாற்றார் வீழ்த்திக் காப்பாரே 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அல்லேலுயா , இன்னும் அவர்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அருள் விரிவானதே 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என்றும் நின்றவர் சமூகம்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போற்றும் தூதர் கூட்டமே 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நாற்றிசையும் நின்றெழுந்து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பணிவீர் நீர் பக்தரே 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அல்லேலுயா , அனைவோரும்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அன்பின் தெய்வம் போற்றுமே 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ஆத்மமே, உன் ஆண்டவரின்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ஆத்மமே, உன் ஆண்டவரின்</dc:title>
  <dc:creator>mary</dc:creator>
  <cp:lastModifiedBy>mary</cp:lastModifiedBy>
  <cp:revision>5</cp:revision>
  <dcterms:created xsi:type="dcterms:W3CDTF">2020-12-26T19:35:39Z</dcterms:created>
  <dcterms:modified xsi:type="dcterms:W3CDTF">2020-12-26T21:20:35Z</dcterms:modified>
</cp:coreProperties>
</file>