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4" d="100"/>
          <a:sy n="84" d="100"/>
        </p:scale>
        <p:origin x="-3228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6B2A-731E-442B-95AB-BA66BA7EF6CE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B297-3A49-422A-8213-3184C963E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6B2A-731E-442B-95AB-BA66BA7EF6CE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B297-3A49-422A-8213-3184C963E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6B2A-731E-442B-95AB-BA66BA7EF6CE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B297-3A49-422A-8213-3184C963E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6B2A-731E-442B-95AB-BA66BA7EF6CE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B297-3A49-422A-8213-3184C963E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6B2A-731E-442B-95AB-BA66BA7EF6CE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B297-3A49-422A-8213-3184C963E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6B2A-731E-442B-95AB-BA66BA7EF6CE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B297-3A49-422A-8213-3184C963E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6B2A-731E-442B-95AB-BA66BA7EF6CE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B297-3A49-422A-8213-3184C963E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6B2A-731E-442B-95AB-BA66BA7EF6CE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B297-3A49-422A-8213-3184C963E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6B2A-731E-442B-95AB-BA66BA7EF6CE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B297-3A49-422A-8213-3184C963E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6B2A-731E-442B-95AB-BA66BA7EF6CE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B297-3A49-422A-8213-3184C963E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6B2A-731E-442B-95AB-BA66BA7EF6CE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B297-3A49-422A-8213-3184C963E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26B2A-731E-442B-95AB-BA66BA7EF6CE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DB297-3A49-422A-8213-3184C963E5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ध्वनि तेरी सुनता हु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142853"/>
            <a:ext cx="8072494" cy="571504"/>
          </a:xfrm>
        </p:spPr>
        <p:txBody>
          <a:bodyPr>
            <a:noAutofit/>
          </a:bodyPr>
          <a:lstStyle/>
          <a:p>
            <a:r>
              <a:rPr lang="hi-IN" sz="3200" b="1" dirty="0" smtClean="0"/>
              <a:t>ध्वनि तेरी सुनता </a:t>
            </a:r>
            <a:r>
              <a:rPr lang="hi-IN" sz="3200" b="1" dirty="0" smtClean="0"/>
              <a:t>हुं</a:t>
            </a:r>
            <a:r>
              <a:rPr lang="en-US" sz="3200" b="1" dirty="0" smtClean="0"/>
              <a:t>    </a:t>
            </a:r>
            <a:r>
              <a:rPr lang="en-US" sz="3200" b="1" dirty="0" err="1" smtClean="0"/>
              <a:t>Dhwani</a:t>
            </a:r>
            <a:r>
              <a:rPr lang="en-US" sz="3200" b="1" dirty="0" smtClean="0"/>
              <a:t> </a:t>
            </a:r>
            <a:r>
              <a:rPr lang="en-US" sz="3200" b="1" dirty="0" smtClean="0"/>
              <a:t>Teri </a:t>
            </a:r>
            <a:r>
              <a:rPr lang="en-US" sz="3200" b="1" dirty="0" err="1" smtClean="0"/>
              <a:t>Sunta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Hoon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757" y="1500174"/>
            <a:ext cx="9215502" cy="4000528"/>
          </a:xfrm>
        </p:spPr>
        <p:txBody>
          <a:bodyPr numCol="2">
            <a:noAutofit/>
          </a:bodyPr>
          <a:lstStyle/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ध्वनि तेरी सुनता हूँ  और आता बिना भय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मैं खोजता त्राण उस लोहू से   जो क्रूश से बहता है 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मैं आता तेरे पास हे प्रभु कृपामय 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धो मुझे अपने लोहू से जो क्रूश से बहता है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तू मेरा,सबकुछ है तुझ बिन मैं हूँ बेचारे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तू मेरे लिये कृपा से शुद्धता का देनेहार 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तू आप ही देता है  त्राण मुझ बेचारे को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और आनन्द साहस और कल्याण  भाग मेरा नित- नित हो  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तू मुझ में अपना काम अनुग्रह से निबाह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कि तुझ में दृढ़ हो मेरा मन  और तेरा हो सदा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Dhvani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sunata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bhay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khojata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lohoo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kroosh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Main </a:t>
            </a:r>
            <a:r>
              <a:rPr lang="en-US" sz="1400" b="1" dirty="0" err="1" smtClean="0">
                <a:solidFill>
                  <a:srgbClr val="FF0000"/>
                </a:solidFill>
              </a:rPr>
              <a:t>aata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tere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paas</a:t>
            </a:r>
            <a:r>
              <a:rPr lang="en-US" sz="1400" b="1" dirty="0" smtClean="0">
                <a:solidFill>
                  <a:srgbClr val="FF0000"/>
                </a:solidFill>
              </a:rPr>
              <a:t>  he </a:t>
            </a:r>
            <a:r>
              <a:rPr lang="en-US" sz="1400" b="1" dirty="0" err="1" smtClean="0">
                <a:solidFill>
                  <a:srgbClr val="FF0000"/>
                </a:solidFill>
              </a:rPr>
              <a:t>prabhu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krpaamay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Dho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mujhe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apane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lohoo</a:t>
            </a:r>
            <a:r>
              <a:rPr lang="en-US" sz="1400" b="1" dirty="0" smtClean="0">
                <a:solidFill>
                  <a:srgbClr val="FF0000"/>
                </a:solidFill>
              </a:rPr>
              <a:t> se  </a:t>
            </a:r>
            <a:r>
              <a:rPr lang="en-US" sz="1400" b="1" dirty="0" err="1" smtClean="0">
                <a:solidFill>
                  <a:srgbClr val="FF0000"/>
                </a:solidFill>
              </a:rPr>
              <a:t>jo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kroosh</a:t>
            </a:r>
            <a:r>
              <a:rPr lang="en-US" sz="1400" b="1" dirty="0" smtClean="0">
                <a:solidFill>
                  <a:srgbClr val="FF0000"/>
                </a:solidFill>
              </a:rPr>
              <a:t> se </a:t>
            </a:r>
            <a:r>
              <a:rPr lang="en-US" sz="1400" b="1" dirty="0" err="1" smtClean="0">
                <a:solidFill>
                  <a:srgbClr val="FF0000"/>
                </a:solidFill>
              </a:rPr>
              <a:t>bahata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Too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sabakuchh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tujh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bin main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bechaare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Too mere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shuddhata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denehaar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Too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bechaare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aanand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saahas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kalyaan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bhaag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nit- nit ho 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Too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anugrah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nibaah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tujh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drdh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216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ध्वनि तेरी सुनता हुं    Dhwani Teri Sunta Hoon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Dhvani teri soonta hoon</dc:title>
  <dc:creator>mary</dc:creator>
  <cp:lastModifiedBy>FRONT</cp:lastModifiedBy>
  <cp:revision>10</cp:revision>
  <dcterms:created xsi:type="dcterms:W3CDTF">2022-10-19T15:42:43Z</dcterms:created>
  <dcterms:modified xsi:type="dcterms:W3CDTF">2024-06-13T18:55:40Z</dcterms:modified>
</cp:coreProperties>
</file>