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BC7A8-2149-4715-A13A-5C0422A4709B}" type="datetimeFigureOut">
              <a:rPr lang="en-US" smtClean="0"/>
              <a:pPr/>
              <a:t>12/9/2020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BAA7C-3452-427F-8240-02D674C3DD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BC7A8-2149-4715-A13A-5C0422A4709B}" type="datetimeFigureOut">
              <a:rPr lang="en-US" smtClean="0"/>
              <a:pPr/>
              <a:t>12/9/2020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BAA7C-3452-427F-8240-02D674C3DD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BC7A8-2149-4715-A13A-5C0422A4709B}" type="datetimeFigureOut">
              <a:rPr lang="en-US" smtClean="0"/>
              <a:pPr/>
              <a:t>12/9/2020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BAA7C-3452-427F-8240-02D674C3DD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BC7A8-2149-4715-A13A-5C0422A4709B}" type="datetimeFigureOut">
              <a:rPr lang="en-US" smtClean="0"/>
              <a:pPr/>
              <a:t>12/9/2020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BAA7C-3452-427F-8240-02D674C3DD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BC7A8-2149-4715-A13A-5C0422A4709B}" type="datetimeFigureOut">
              <a:rPr lang="en-US" smtClean="0"/>
              <a:pPr/>
              <a:t>12/9/2020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BAA7C-3452-427F-8240-02D674C3DD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BC7A8-2149-4715-A13A-5C0422A4709B}" type="datetimeFigureOut">
              <a:rPr lang="en-US" smtClean="0"/>
              <a:pPr/>
              <a:t>12/9/2020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BAA7C-3452-427F-8240-02D674C3DD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BC7A8-2149-4715-A13A-5C0422A4709B}" type="datetimeFigureOut">
              <a:rPr lang="en-US" smtClean="0"/>
              <a:pPr/>
              <a:t>12/9/2020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BAA7C-3452-427F-8240-02D674C3DD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BC7A8-2149-4715-A13A-5C0422A4709B}" type="datetimeFigureOut">
              <a:rPr lang="en-US" smtClean="0"/>
              <a:pPr/>
              <a:t>12/9/2020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BAA7C-3452-427F-8240-02D674C3DD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BC7A8-2149-4715-A13A-5C0422A4709B}" type="datetimeFigureOut">
              <a:rPr lang="en-US" smtClean="0"/>
              <a:pPr/>
              <a:t>12/9/2020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BAA7C-3452-427F-8240-02D674C3DD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BC7A8-2149-4715-A13A-5C0422A4709B}" type="datetimeFigureOut">
              <a:rPr lang="en-US" smtClean="0"/>
              <a:pPr/>
              <a:t>12/9/2020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BAA7C-3452-427F-8240-02D674C3DD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BC7A8-2149-4715-A13A-5C0422A4709B}" type="datetimeFigureOut">
              <a:rPr lang="en-US" smtClean="0"/>
              <a:pPr/>
              <a:t>12/9/2020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BAA7C-3452-427F-8240-02D674C3DD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8BC7A8-2149-4715-A13A-5C0422A4709B}" type="datetimeFigureOut">
              <a:rPr lang="en-US" smtClean="0"/>
              <a:pPr/>
              <a:t>12/9/2020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ABAA7C-3452-427F-8240-02D674C3DD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그는 여호와 창조의  하나님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بئزدىن قۇداي ەگە االامدى جاراتقا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5656" y="116632"/>
            <a:ext cx="6120680" cy="216024"/>
          </a:xfrm>
        </p:spPr>
        <p:txBody>
          <a:bodyPr>
            <a:normAutofit fontScale="90000"/>
          </a:bodyPr>
          <a:lstStyle/>
          <a:p>
            <a:r>
              <a:rPr lang="ar-AE" b="1" dirty="0" smtClean="0"/>
              <a:t>بئزدىن قۇداي ەگە االامدى جاراتقان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63688" y="404664"/>
            <a:ext cx="2768352" cy="5904656"/>
          </a:xfrm>
        </p:spPr>
        <p:txBody>
          <a:bodyPr>
            <a:noAutofit/>
          </a:bodyPr>
          <a:lstStyle/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بئزدىن ك‍‍ۇداي ەگە االامدى جاراتقان.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بئزدىن ك‍‍ۇداي ەگە ۇلۇۇ، قۇدۇرەتتۉۉ.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بئزدىن ك‍‍ۇداي ەگە قالقانىچ، اسقا۔زوو.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بئزدىن ك‍‍ۇداي ۔ ۅمۉر سۇۇنۇن اعىمى.</a:t>
            </a:r>
          </a:p>
          <a:p>
            <a:pPr algn="r"/>
            <a:endParaRPr lang="ar-AE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400" b="1" dirty="0" smtClean="0">
                <a:solidFill>
                  <a:srgbClr val="FF0000"/>
                </a:solidFill>
              </a:rPr>
              <a:t>قايىرما:</a:t>
            </a:r>
          </a:p>
          <a:p>
            <a:pPr algn="r"/>
            <a:r>
              <a:rPr lang="ar-AE" sz="1400" b="1" dirty="0" smtClean="0">
                <a:solidFill>
                  <a:srgbClr val="FF0000"/>
                </a:solidFill>
              </a:rPr>
              <a:t>داڭقتاپ ى‍‍ردا انى، جار س‍‍ال بۉت ەلگە!</a:t>
            </a:r>
          </a:p>
          <a:p>
            <a:pPr algn="r"/>
            <a:r>
              <a:rPr lang="ar-AE" sz="1400" b="1" dirty="0" smtClean="0">
                <a:solidFill>
                  <a:srgbClr val="FF0000"/>
                </a:solidFill>
              </a:rPr>
              <a:t>داڭقتاپ ى‍‍ردا انى، ىردا، اللەلۇيا!</a:t>
            </a:r>
          </a:p>
          <a:p>
            <a:pPr algn="r"/>
            <a:r>
              <a:rPr lang="ar-AE" sz="1400" b="1" dirty="0" smtClean="0">
                <a:solidFill>
                  <a:srgbClr val="FF0000"/>
                </a:solidFill>
              </a:rPr>
              <a:t>بئزدىن ك‍‍ۇداي ەگە االامدى جاراتقان.</a:t>
            </a:r>
          </a:p>
          <a:p>
            <a:pPr algn="r"/>
            <a:r>
              <a:rPr lang="ar-AE" sz="1400" b="1" dirty="0" smtClean="0">
                <a:solidFill>
                  <a:srgbClr val="FF0000"/>
                </a:solidFill>
              </a:rPr>
              <a:t>بئزدىن ك‍‍ۇداي ۔ ۅمۉر سۇۇنۇن اعىمى.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ar-AE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ۇلۇۇ ك‍‍ۇداي ەگە ۔ تۉبۅلۉك پادىشا.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بئزدىن ك‍‍ۇداي ەگە ۔ تىنچتى‍‍كتىن تۅرۅسۉ.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بئزدىن ك‍‍ۇداي ەگە ۔ سۉيۉۉنۉن بۇلاعى.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بئزدىن ك‍‍ۇداي ۔ ۅمۉر سۇۇنۇن اعىمى.</a:t>
            </a:r>
          </a:p>
          <a:p>
            <a:pPr algn="r"/>
            <a:endParaRPr lang="ar-AE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بئزدىن ك‍‍ۇداي ەگە ۔ جانىڭدى قۇتقارات،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قۇتقارۇۇچۇ تەڭىر، ال سەنى چاقىرات.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جانىڭدى سووروتۇپ، قۇبانىچ تارتۇۇلايت.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بئزدىن ك‍‍ۇداي ۔ ۅمۉر سۇۇنۇن اعىمى.</a:t>
            </a:r>
          </a:p>
          <a:p>
            <a:pPr algn="r"/>
            <a:endParaRPr lang="ar-AE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ۇلۇۇ ك‍‍ۇداي ەگە ۔ تۉبۅلۉك پادىشا.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بئزدىن ك‍‍ۇداي ەگە ۔ تىنچتىق‍‍تىن تۅرۅسۉ.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بئزدىن ك‍‍ۇداي ەگە ۔ سۉيۉۉنۉن بۇلاعى.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بئزدىن ك‍‍ۇداي ۔ ۅمۉر سۇۇنۇن اعىمى.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147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بئزدىن قۇداي ەگە االامدى جاراتقان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بئزدىن قۇداي ەگە االامدى جاراتقان</dc:title>
  <dc:creator>mary</dc:creator>
  <cp:lastModifiedBy>mary</cp:lastModifiedBy>
  <cp:revision>4</cp:revision>
  <dcterms:created xsi:type="dcterms:W3CDTF">2020-12-09T17:37:29Z</dcterms:created>
  <dcterms:modified xsi:type="dcterms:W3CDTF">2020-12-09T18:18:45Z</dcterms:modified>
</cp:coreProperties>
</file>