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74238-CCBA-49C6-9C10-C8D39526561A}" type="datetimeFigureOut">
              <a:rPr lang="en-US" smtClean="0"/>
              <a:t>12/20/2020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DA8A7-F8B5-4983-A868-CB25E7FA6E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74238-CCBA-49C6-9C10-C8D39526561A}" type="datetimeFigureOut">
              <a:rPr lang="en-US" smtClean="0"/>
              <a:t>12/20/2020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DA8A7-F8B5-4983-A868-CB25E7FA6E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74238-CCBA-49C6-9C10-C8D39526561A}" type="datetimeFigureOut">
              <a:rPr lang="en-US" smtClean="0"/>
              <a:t>12/20/2020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DA8A7-F8B5-4983-A868-CB25E7FA6E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74238-CCBA-49C6-9C10-C8D39526561A}" type="datetimeFigureOut">
              <a:rPr lang="en-US" smtClean="0"/>
              <a:t>12/20/2020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DA8A7-F8B5-4983-A868-CB25E7FA6E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74238-CCBA-49C6-9C10-C8D39526561A}" type="datetimeFigureOut">
              <a:rPr lang="en-US" smtClean="0"/>
              <a:t>12/20/2020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DA8A7-F8B5-4983-A868-CB25E7FA6E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74238-CCBA-49C6-9C10-C8D39526561A}" type="datetimeFigureOut">
              <a:rPr lang="en-US" smtClean="0"/>
              <a:t>12/20/2020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DA8A7-F8B5-4983-A868-CB25E7FA6E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74238-CCBA-49C6-9C10-C8D39526561A}" type="datetimeFigureOut">
              <a:rPr lang="en-US" smtClean="0"/>
              <a:t>12/20/2020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DA8A7-F8B5-4983-A868-CB25E7FA6E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74238-CCBA-49C6-9C10-C8D39526561A}" type="datetimeFigureOut">
              <a:rPr lang="en-US" smtClean="0"/>
              <a:t>12/20/2020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DA8A7-F8B5-4983-A868-CB25E7FA6E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74238-CCBA-49C6-9C10-C8D39526561A}" type="datetimeFigureOut">
              <a:rPr lang="en-US" smtClean="0"/>
              <a:t>12/20/2020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DA8A7-F8B5-4983-A868-CB25E7FA6E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74238-CCBA-49C6-9C10-C8D39526561A}" type="datetimeFigureOut">
              <a:rPr lang="en-US" smtClean="0"/>
              <a:t>12/20/2020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DA8A7-F8B5-4983-A868-CB25E7FA6E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74238-CCBA-49C6-9C10-C8D39526561A}" type="datetimeFigureOut">
              <a:rPr lang="en-US" smtClean="0"/>
              <a:t>12/20/2020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DA8A7-F8B5-4983-A868-CB25E7FA6E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674238-CCBA-49C6-9C10-C8D39526561A}" type="datetimeFigureOut">
              <a:rPr lang="en-US" smtClean="0"/>
              <a:t>12/20/2020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6DA8A7-F8B5-4983-A868-CB25E7FA6E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Brightly Beams Our Father's Mercy.jpg"/>
          <p:cNvPicPr>
            <a:picLocks noChangeAspect="1"/>
          </p:cNvPicPr>
          <p:nvPr userDrawn="1"/>
        </p:nvPicPr>
        <p:blipFill>
          <a:blip r:embed="rId14" cstate="print">
            <a:lum bright="5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Ярко свой маяк Отец на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672" y="0"/>
            <a:ext cx="5904656" cy="50648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ru-RU" b="1" dirty="0" smtClean="0"/>
              <a:t>Ярко </a:t>
            </a:r>
            <a:r>
              <a:rPr lang="ru-RU" b="1" dirty="0"/>
              <a:t>свой маяк Отец наш</a:t>
            </a:r>
            <a:br>
              <a:rPr lang="ru-RU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764704"/>
            <a:ext cx="3960440" cy="5544616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Ярко Свой маяк Отец наш</a:t>
            </a: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Вечным светом озарил;</a:t>
            </a: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Нам же Он огонь прибрежный</a:t>
            </a: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Для охраны поручил.</a:t>
            </a:r>
          </a:p>
          <a:p>
            <a:pPr algn="l"/>
            <a:endParaRPr lang="ru-RU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b="1" dirty="0" smtClean="0">
                <a:solidFill>
                  <a:srgbClr val="FF0000"/>
                </a:solidFill>
              </a:rPr>
              <a:t>Припев:</a:t>
            </a:r>
          </a:p>
          <a:p>
            <a:pPr algn="l"/>
            <a:r>
              <a:rPr lang="ru-RU" b="1" dirty="0" smtClean="0">
                <a:solidFill>
                  <a:srgbClr val="FF0000"/>
                </a:solidFill>
              </a:rPr>
              <a:t>Так да светит свет наш людям,</a:t>
            </a:r>
          </a:p>
          <a:p>
            <a:pPr algn="l"/>
            <a:r>
              <a:rPr lang="ru-RU" b="1" dirty="0" smtClean="0">
                <a:solidFill>
                  <a:srgbClr val="FF0000"/>
                </a:solidFill>
              </a:rPr>
              <a:t>Чтоб плывущих по волнам,</a:t>
            </a:r>
          </a:p>
          <a:p>
            <a:pPr algn="l"/>
            <a:r>
              <a:rPr lang="ru-RU" b="1" dirty="0" smtClean="0">
                <a:solidFill>
                  <a:srgbClr val="FF0000"/>
                </a:solidFill>
              </a:rPr>
              <a:t>Изнемогших и усталых,</a:t>
            </a:r>
          </a:p>
          <a:p>
            <a:pPr algn="l"/>
            <a:r>
              <a:rPr lang="ru-RU" b="1" dirty="0" smtClean="0">
                <a:solidFill>
                  <a:srgbClr val="FF0000"/>
                </a:solidFill>
              </a:rPr>
              <a:t>Он направил к берегам.</a:t>
            </a:r>
          </a:p>
          <a:p>
            <a:pPr algn="l"/>
            <a:endParaRPr lang="ru-RU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В ночь греха жестоки волны,</a:t>
            </a: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Буря стонет и ревет,</a:t>
            </a: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Но пловец - надежды полный;</a:t>
            </a: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Света с берега он ждет.</a:t>
            </a:r>
          </a:p>
          <a:p>
            <a:pPr algn="l"/>
            <a:endParaRPr lang="ru-RU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Поправляй светильник, брат мой!</a:t>
            </a: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Не то гибнущий пловец,</a:t>
            </a: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 скалу волной гонимый,</a:t>
            </a: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Встретит гибельный конец.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90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Ярко свой маяк Отец наш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Ярко свой маяк Отец наш </dc:title>
  <dc:creator>mary</dc:creator>
  <cp:lastModifiedBy>mary</cp:lastModifiedBy>
  <cp:revision>4</cp:revision>
  <dcterms:created xsi:type="dcterms:W3CDTF">2020-12-20T20:42:54Z</dcterms:created>
  <dcterms:modified xsi:type="dcterms:W3CDTF">2020-12-20T21:33:58Z</dcterms:modified>
</cp:coreProperties>
</file>