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A172D-57A3-493D-8D89-1B65A11D4163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68873-321F-476A-96CF-1F08FAD55C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A172D-57A3-493D-8D89-1B65A11D4163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68873-321F-476A-96CF-1F08FAD55C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A172D-57A3-493D-8D89-1B65A11D4163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68873-321F-476A-96CF-1F08FAD55C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A172D-57A3-493D-8D89-1B65A11D4163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68873-321F-476A-96CF-1F08FAD55C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A172D-57A3-493D-8D89-1B65A11D4163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68873-321F-476A-96CF-1F08FAD55C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A172D-57A3-493D-8D89-1B65A11D4163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68873-321F-476A-96CF-1F08FAD55C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A172D-57A3-493D-8D89-1B65A11D4163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68873-321F-476A-96CF-1F08FAD55C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A172D-57A3-493D-8D89-1B65A11D4163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68873-321F-476A-96CF-1F08FAD55C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A172D-57A3-493D-8D89-1B65A11D4163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68873-321F-476A-96CF-1F08FAD55C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A172D-57A3-493D-8D89-1B65A11D4163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68873-321F-476A-96CF-1F08FAD55C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A172D-57A3-493D-8D89-1B65A11D4163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68873-321F-476A-96CF-1F08FAD55C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A172D-57A3-493D-8D89-1B65A11D4163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68873-321F-476A-96CF-1F08FAD55C8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ave You Been To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Ты познал ли силу Крови, о, скаж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0"/>
            <a:ext cx="7992888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dirty="0"/>
              <a:t> </a:t>
            </a:r>
            <a:r>
              <a:rPr lang="ru-RU" b="1" dirty="0"/>
              <a:t>Ты познал ли силу Крови, о, скажи</a:t>
            </a:r>
            <a:br>
              <a:rPr lang="ru-RU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620688"/>
            <a:ext cx="3816424" cy="4874096"/>
          </a:xfrm>
        </p:spPr>
        <p:txBody>
          <a:bodyPr>
            <a:noAutofit/>
          </a:bodyPr>
          <a:lstStyle/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познал ли силу Крови, о, скажи,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омыт ли ты Кровью Христа?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Благодать Его познал ли ты в душе,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омыт ли ты Кровью Христа?</a:t>
            </a:r>
          </a:p>
          <a:p>
            <a:pPr algn="l"/>
            <a:endParaRPr lang="ru-RU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Чист ли ты? Кровь Его</a:t>
            </a: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Может пятна греха смыть с тебя,</a:t>
            </a: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Может Кровь, что на кресте пролил Христос,</a:t>
            </a: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Сделать снега белее тебя.</a:t>
            </a:r>
          </a:p>
          <a:p>
            <a:pPr algn="l"/>
            <a:endParaRPr lang="ru-RU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День за днем живешь ли пред лицом Его?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омыт ли ты Кровью Христа?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Испытал ли милость Бога твоего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омыт ли ты Кровью Христа?</a:t>
            </a:r>
          </a:p>
          <a:p>
            <a:pPr algn="l"/>
            <a:endParaRPr lang="ru-RU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готов ли встретить твоего Христа,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омыт ли ты Кровью Христа?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край святой войдет тогда душа твоя,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Коль очищен ты Кровью Христа!</a:t>
            </a:r>
          </a:p>
          <a:p>
            <a:pPr algn="l"/>
            <a:endParaRPr lang="ru-RU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 грехах покайся, отступи от зла,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омойся ты Кровью Христа!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Голгофе Кровь и за тебя текла,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О, омойся ты Кровью Христа!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146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Ты познал ли силу Крови, о, скажи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Ты познал ли силу крови, о, скажи</dc:title>
  <dc:creator>mary</dc:creator>
  <cp:lastModifiedBy>mary</cp:lastModifiedBy>
  <cp:revision>8</cp:revision>
  <dcterms:created xsi:type="dcterms:W3CDTF">2020-12-07T19:30:36Z</dcterms:created>
  <dcterms:modified xsi:type="dcterms:W3CDTF">2022-03-17T18:52:51Z</dcterms:modified>
</cp:coreProperties>
</file>