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C3703C-5005-42A6-A243-9D18CE6556B3}" type="datetimeFigureOut">
              <a:rPr lang="en-US" smtClean="0"/>
              <a:pPr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5CCC66-C69F-4987-BBE6-7B7970FD84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, think of the home over there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тчизна моя в Небеса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328592" cy="434479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Отчизна моя в Небесах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548680"/>
            <a:ext cx="3960440" cy="5472608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Отчизна моя в небесах,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ней стремится и рвется душа: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святые в бессмертных лучах,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струится живая река.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 небесах, в небесах,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Отчизна моя в небесах;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В небесах, в небесах,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Отчизна моя в небесах.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Господь меня ждет в небесах,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 готовит обитель Свою;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Отдых мирный на злачных лугах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Его светлом, блаженном раю.</a:t>
            </a:r>
          </a:p>
          <a:p>
            <a:pPr algn="l"/>
            <a:endParaRPr lang="ru-RU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Уж скоро мне быть в небесах,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Скоро кончится путь мой земной;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Там мне встретятся в райских вратах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Те, что верою жили святой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106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Отчизна моя в Небесах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Отчизна моя в Небесах</dc:title>
  <dc:creator>mary</dc:creator>
  <cp:lastModifiedBy>mary</cp:lastModifiedBy>
  <cp:revision>8</cp:revision>
  <dcterms:created xsi:type="dcterms:W3CDTF">2020-12-12T21:05:44Z</dcterms:created>
  <dcterms:modified xsi:type="dcterms:W3CDTF">2020-12-14T20:55:50Z</dcterms:modified>
</cp:coreProperties>
</file>