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FA187-A736-4C8A-AB03-8287EDE098A2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7E99C-2336-48C7-8D52-27553F70F1D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그는 여호와 창조의  하나님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н Иегова, Творец вселенн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768752" cy="506487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Он Иегова, Творец вселенной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76470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Он Иегова, Творец вселенной.</a:t>
            </a:r>
          </a:p>
          <a:p>
            <a:r>
              <a:rPr lang="ru-RU" b="1" dirty="0" smtClean="0"/>
              <a:t>Он Иегова, Бог всемогущий.</a:t>
            </a:r>
          </a:p>
          <a:p>
            <a:r>
              <a:rPr lang="ru-RU" b="1" dirty="0" smtClean="0"/>
              <a:t>Он Иегова, Скала спасенья.</a:t>
            </a:r>
          </a:p>
          <a:p>
            <a:r>
              <a:rPr lang="ru-RU" b="1" dirty="0" smtClean="0"/>
              <a:t>Он Иегова, Господь дающий жизнь.</a:t>
            </a:r>
          </a:p>
          <a:p>
            <a:endParaRPr lang="ru-RU" b="1" dirty="0" smtClean="0"/>
          </a:p>
          <a:p>
            <a:r>
              <a:rPr lang="ru-RU" b="1" dirty="0" smtClean="0"/>
              <a:t>Великий Бог Творец, Бог Авраама,</a:t>
            </a:r>
          </a:p>
          <a:p>
            <a:r>
              <a:rPr lang="ru-RU" b="1" dirty="0" smtClean="0"/>
              <a:t>Иегова Шалом, Бог Миротворец,</a:t>
            </a:r>
          </a:p>
          <a:p>
            <a:r>
              <a:rPr lang="ru-RU" b="1" dirty="0" smtClean="0"/>
              <a:t>Бог Израиля, вечно живущий.,</a:t>
            </a:r>
          </a:p>
          <a:p>
            <a:r>
              <a:rPr lang="ru-RU" b="1" dirty="0" smtClean="0"/>
              <a:t>Он Иегова, Господь дающий жизнь.</a:t>
            </a:r>
          </a:p>
          <a:p>
            <a:endParaRPr lang="ru-RU" b="1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Припев: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Пой Аллилуя! Пой Аллилуя!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Пой Аллилуя! Пой Аллилуя!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Он Иегова, Бог всемогущий.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Он Иегова, Господь дающий жизнь.</a:t>
            </a:r>
          </a:p>
          <a:p>
            <a:endParaRPr lang="ru-RU" b="1" dirty="0" smtClean="0"/>
          </a:p>
          <a:p>
            <a:r>
              <a:rPr lang="ru-RU" b="1" dirty="0" smtClean="0"/>
              <a:t>Бог приготовит, Иегова Ире,</a:t>
            </a:r>
          </a:p>
          <a:p>
            <a:r>
              <a:rPr lang="ru-RU" b="1" dirty="0" smtClean="0"/>
              <a:t>Господь Спасенья, Господь Мессии</a:t>
            </a:r>
          </a:p>
          <a:p>
            <a:r>
              <a:rPr lang="ru-RU" b="1" dirty="0" smtClean="0"/>
              <a:t>Послал нам Сына, явил спасенье.</a:t>
            </a:r>
          </a:p>
          <a:p>
            <a:r>
              <a:rPr lang="ru-RU" b="1" dirty="0" smtClean="0"/>
              <a:t>Он Иегова, Господь дающий жизнь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Он Иегова, Творец вселенной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 Иегова</dc:title>
  <dc:creator>mary</dc:creator>
  <cp:lastModifiedBy>mary</cp:lastModifiedBy>
  <cp:revision>6</cp:revision>
  <dcterms:created xsi:type="dcterms:W3CDTF">2020-12-08T18:11:05Z</dcterms:created>
  <dcterms:modified xsi:type="dcterms:W3CDTF">2020-12-08T19:51:47Z</dcterms:modified>
</cp:coreProperties>
</file>