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55BC3-82DF-49C2-8154-4109CFE85C49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40D11-3462-4894-B9D8-52446724CB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имя Иисуса на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404664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О, имя Иисуса нам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5904656" cy="460851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имя Иисуса нам так сладостно оно!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Спасенье,счастие сердцам От Бога в Нем дано.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исцеленье тяжких ран И язв души больной;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утешенье христиан Среди борьбы земной.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мой маяк,к Нему плыву И направляю путь;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пристань,где склоню главу,Чтоб вечно отдохнуть.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Иисусе Бог мне не судья,Он друг и пастырь мой;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мой покров и жизнь моя,И радость,и покой.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О, имя Иисуса нам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имя Иисуса нам </dc:title>
  <dc:creator>mary</dc:creator>
  <cp:lastModifiedBy>mary</cp:lastModifiedBy>
  <cp:revision>4</cp:revision>
  <dcterms:created xsi:type="dcterms:W3CDTF">2018-08-04T20:53:07Z</dcterms:created>
  <dcterms:modified xsi:type="dcterms:W3CDTF">2020-12-02T18:03:28Z</dcterms:modified>
</cp:coreProperties>
</file>