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3F62-3E40-4A49-84D9-C2DBAF445026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DCC8-B967-4A85-BCBE-AF2D6BD01A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третимся ли мы с тобо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12068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Встретимся </a:t>
            </a:r>
            <a:r>
              <a:rPr lang="ru-RU" b="1" dirty="0"/>
              <a:t>ли мы с </a:t>
            </a:r>
            <a:r>
              <a:rPr lang="ru-RU" b="1" dirty="0" smtClean="0"/>
              <a:t>тобою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84784"/>
            <a:ext cx="7128792" cy="511256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1.Встретимся ли мы с тобою,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святые все поют,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спокойною рекою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Воды чистые текут?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Да, мы встретимся с тобою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Над чудною, над чудною рекою;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Там с неумолкаемой хвалою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Иисусу мы будем служить.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Над прозрачною рекою,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Чистой, светлой, как кристалл,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воскликнем мы с тобою: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Вечный день теперь настал!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Между нами и рекою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непроходимый был,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сколь тяжкою ценою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Агнец нам его открыл!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Там, в сиянье над рекою,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Лик Христа мы будем зреть,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на землю за тобою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Нисходил, чтоб умереть</a:t>
            </a:r>
            <a:r>
              <a:rPr lang="ru-RU" sz="1800" b="1" dirty="0" smtClean="0"/>
              <a:t>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Скоро будем над рекою,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путь придёт к концу,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встретимся с тобою,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Вознося хвалу Отцу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130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Встретимся ли мы с тобою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Встретимся ли мы с тобою </dc:title>
  <dc:creator>mary</dc:creator>
  <cp:lastModifiedBy>mary</cp:lastModifiedBy>
  <cp:revision>6</cp:revision>
  <dcterms:created xsi:type="dcterms:W3CDTF">2020-12-28T15:08:19Z</dcterms:created>
  <dcterms:modified xsi:type="dcterms:W3CDTF">2022-09-12T20:47:46Z</dcterms:modified>
</cp:coreProperties>
</file>