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2BF95-B5A6-4FC3-B2C5-2FD4C8FDACA8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8E522-740E-4EAA-A26F-F828699118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o N`omotori` Bw`ogoku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056" y="0"/>
            <a:ext cx="4067944" cy="332656"/>
          </a:xfrm>
        </p:spPr>
        <p:txBody>
          <a:bodyPr>
            <a:noAutofit/>
          </a:bodyPr>
          <a:lstStyle/>
          <a:p>
            <a:r>
              <a:rPr lang="en-US" sz="2400" b="1" dirty="0" err="1"/>
              <a:t>Yeso</a:t>
            </a:r>
            <a:r>
              <a:rPr lang="en-US" sz="2400" b="1" dirty="0"/>
              <a:t> </a:t>
            </a:r>
            <a:r>
              <a:rPr lang="en-US" sz="2000" b="1" dirty="0" err="1"/>
              <a:t>N`omotori</a:t>
            </a:r>
            <a:r>
              <a:rPr lang="en-US" sz="2400" b="1" dirty="0"/>
              <a:t>` </a:t>
            </a:r>
            <a:r>
              <a:rPr lang="en-US" sz="2400" b="1" dirty="0" err="1"/>
              <a:t>Bw`ogokumia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584" y="404664"/>
            <a:ext cx="3744416" cy="5256584"/>
          </a:xfrm>
        </p:spPr>
        <p:txBody>
          <a:bodyPr numCol="1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n`Omotori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are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bw`ogokumia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bw`ogokumi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enkoro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as`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egetare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chindoche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chi`omogoko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`</a:t>
            </a:r>
            <a:r>
              <a:rPr lang="en-US" sz="1400" b="1" dirty="0" err="1" smtClean="0">
                <a:solidFill>
                  <a:srgbClr val="FF0000"/>
                </a:solidFill>
              </a:rPr>
              <a:t>Bisir`enkoro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ime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y`egetare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`S  `</a:t>
            </a:r>
            <a:r>
              <a:rPr lang="en-US" sz="1400" b="1" dirty="0" err="1" smtClean="0">
                <a:solidFill>
                  <a:srgbClr val="FF0000"/>
                </a:solidFill>
              </a:rPr>
              <a:t>ekiriri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ens</a:t>
            </a:r>
            <a:r>
              <a:rPr lang="en-US" sz="1400" b="1" dirty="0" smtClean="0">
                <a:solidFill>
                  <a:srgbClr val="FF0000"/>
                </a:solidFill>
              </a:rPr>
              <a:t> `</a:t>
            </a:r>
            <a:r>
              <a:rPr lang="en-US" sz="1400" b="1" dirty="0" err="1" smtClean="0">
                <a:solidFill>
                  <a:srgbClr val="FF0000"/>
                </a:solidFill>
              </a:rPr>
              <a:t>enyomo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`</a:t>
            </a:r>
            <a:r>
              <a:rPr lang="en-US" sz="1400" b="1" dirty="0" err="1" smtClean="0">
                <a:solidFill>
                  <a:srgbClr val="FF0000"/>
                </a:solidFill>
              </a:rPr>
              <a:t>Bisir`enkoro</a:t>
            </a:r>
            <a:r>
              <a:rPr lang="en-US" sz="1400" b="1" dirty="0" smtClean="0">
                <a:solidFill>
                  <a:srgbClr val="FF0000"/>
                </a:solidFill>
              </a:rPr>
              <a:t> `</a:t>
            </a:r>
            <a:r>
              <a:rPr lang="en-US" sz="1400" b="1" dirty="0" err="1" smtClean="0">
                <a:solidFill>
                  <a:srgbClr val="FF0000"/>
                </a:solidFill>
              </a:rPr>
              <a:t>s`obwanchani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bwaye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  </a:t>
            </a:r>
            <a:r>
              <a:rPr lang="en-US" sz="1400" b="1" dirty="0" err="1" smtClean="0">
                <a:solidFill>
                  <a:srgbClr val="FF0000"/>
                </a:solidFill>
              </a:rPr>
              <a:t>gontuba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n`okoboko</a:t>
            </a:r>
            <a:r>
              <a:rPr lang="en-US" sz="1400" b="1" dirty="0" smtClean="0">
                <a:solidFill>
                  <a:srgbClr val="FF0000"/>
                </a:solidFill>
              </a:rPr>
              <a:t>, Na </a:t>
            </a:r>
            <a:r>
              <a:rPr lang="en-US" sz="1400" b="1" dirty="0" err="1" smtClean="0">
                <a:solidFill>
                  <a:srgbClr val="FF0000"/>
                </a:solidFill>
              </a:rPr>
              <a:t>gontuba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n`okoboko</a:t>
            </a:r>
            <a:r>
              <a:rPr lang="en-US" sz="14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n`Omotori`are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bw`ogokumia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Nig`agotang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emechando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Ambogoria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amabok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aye;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Ang`a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chinguru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botambe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Ansesenia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nebisi`ebinge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mono;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ichoria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n`obochenu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Kanaonchoirwe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ninter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omogano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Omoboria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on`Omuya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Karambisi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Oborabu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anyimokie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Toumeran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as`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Ntogie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Ogotoreka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n`obwanchani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N`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emeganda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y`abachenu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Yeso N`omotori` Bw`ogokumia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Yeso N`omotori` Bw`ogokumia</dc:title>
  <dc:creator>mary</dc:creator>
  <cp:lastModifiedBy>mary</cp:lastModifiedBy>
  <cp:revision>5</cp:revision>
  <dcterms:created xsi:type="dcterms:W3CDTF">2020-10-19T17:08:41Z</dcterms:created>
  <dcterms:modified xsi:type="dcterms:W3CDTF">2020-12-23T17:31:14Z</dcterms:modified>
</cp:coreProperties>
</file>