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B30B-09C3-4393-B663-A8924EC407AA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BD79-9B68-4CDA-B96B-CAD4069DE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B30B-09C3-4393-B663-A8924EC407AA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BD79-9B68-4CDA-B96B-CAD4069DE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B30B-09C3-4393-B663-A8924EC407AA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BD79-9B68-4CDA-B96B-CAD4069DE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B30B-09C3-4393-B663-A8924EC407AA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BD79-9B68-4CDA-B96B-CAD4069DE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B30B-09C3-4393-B663-A8924EC407AA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BD79-9B68-4CDA-B96B-CAD4069DE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B30B-09C3-4393-B663-A8924EC407AA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BD79-9B68-4CDA-B96B-CAD4069DE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B30B-09C3-4393-B663-A8924EC407AA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BD79-9B68-4CDA-B96B-CAD4069DE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B30B-09C3-4393-B663-A8924EC407AA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BD79-9B68-4CDA-B96B-CAD4069DE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B30B-09C3-4393-B663-A8924EC407AA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BD79-9B68-4CDA-B96B-CAD4069DE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B30B-09C3-4393-B663-A8924EC407AA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BD79-9B68-4CDA-B96B-CAD4069DE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B30B-09C3-4393-B663-A8924EC407AA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BD79-9B68-4CDA-B96B-CAD4069DE2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9B30B-09C3-4393-B663-A8924EC407AA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9BD79-9B68-4CDA-B96B-CAD4069DE2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aa neesa paavi V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536504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Vaa</a:t>
            </a:r>
            <a:r>
              <a:rPr lang="en-US" b="1" dirty="0" smtClean="0"/>
              <a:t> </a:t>
            </a:r>
            <a:r>
              <a:rPr lang="en-US" b="1" dirty="0" err="1"/>
              <a:t>neesa</a:t>
            </a:r>
            <a:r>
              <a:rPr lang="en-US" b="1" dirty="0"/>
              <a:t> </a:t>
            </a:r>
            <a:r>
              <a:rPr lang="en-US" b="1" dirty="0" err="1"/>
              <a:t>paavi</a:t>
            </a:r>
            <a:r>
              <a:rPr lang="en-US" b="1" dirty="0"/>
              <a:t> </a:t>
            </a:r>
            <a:r>
              <a:rPr lang="en-US" b="1" dirty="0" err="1"/>
              <a:t>Vaa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5400600" cy="4946104"/>
          </a:xfrm>
        </p:spPr>
        <p:txBody>
          <a:bodyPr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வா! நீசப் பாவி! வா,  என்றென்னைக் கூப்பிட்டீர்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என்தோஷம் தீர இரட்சகா! சுத்தாங்கம் பண்ணுவீர்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  <a:endParaRPr lang="ta-IN" sz="1400" b="1" dirty="0" smtClean="0">
              <a:solidFill>
                <a:srgbClr val="FF0000"/>
              </a:solidFill>
            </a:endParaRP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அருள் நாயகா! நம்பி வந்தேனே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தூய திரு இரத்தத்தால் சுத்தாங்கம் பண்ணுமேன்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சீர் கெட்ட பாவி நான் என் நீதி கந்தையே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என்றாலும் உமதருளால் துர்க்குணம் மாறுமே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மெய்ப் பக்தி  பூரணம் தேவாவியாலுண்டாம்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உள்ளான சமாதானமும் நற்சீறும் பெறலாம்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உண்டான நன்மையை விருத்தியாக்குவீர்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இப்பாவகுணத் தன்மையை நிக்ரகம் பண்ணுவீர்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ஆ! தூய இரத்தமே! ஆ! அருள் நாயகா!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ஆ! கிருபா விசேஷமே! ஆ! லோக இரட்சகா!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84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Vaa neesa paavi Vaa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Vaa neesa paavi Vaa  </dc:title>
  <dc:creator>mary</dc:creator>
  <cp:lastModifiedBy>mary</cp:lastModifiedBy>
  <cp:revision>5</cp:revision>
  <dcterms:created xsi:type="dcterms:W3CDTF">2020-12-30T17:52:56Z</dcterms:created>
  <dcterms:modified xsi:type="dcterms:W3CDTF">2020-12-30T20:16:23Z</dcterms:modified>
</cp:coreProperties>
</file>