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EE541-8AC0-4564-83CE-560DF8FA0BA7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0850-4703-4BB7-870E-53F921A709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kichukuliwa na mashaka y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76875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Ukichukuliwa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mashaka</a:t>
            </a:r>
            <a:r>
              <a:rPr lang="en-US" b="1" dirty="0" smtClean="0"/>
              <a:t> </a:t>
            </a:r>
            <a:r>
              <a:rPr lang="en-US" b="1" dirty="0" err="1" smtClean="0"/>
              <a:t>yako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32" y="476672"/>
            <a:ext cx="8712968" cy="532859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Ukichukuliwa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utakwama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uhesabu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mibaraka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?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utashangaa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Uhesabu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mibaraka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aliyoyakubariki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Ukumbuke</a:t>
            </a:r>
            <a:r>
              <a:rPr lang="en-US" sz="1800" b="1" dirty="0" smtClean="0">
                <a:solidFill>
                  <a:srgbClr val="FF0000"/>
                </a:solidFill>
              </a:rPr>
              <a:t> mambo </a:t>
            </a:r>
            <a:r>
              <a:rPr lang="en-US" sz="1800" b="1" dirty="0" err="1" smtClean="0">
                <a:solidFill>
                  <a:srgbClr val="FF0000"/>
                </a:solidFill>
              </a:rPr>
              <a:t>yote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utashangaa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rehema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yake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ukiudhiwa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ukiona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Uhesabu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mibaraka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utasifu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utajiri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Uhesabu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mibaraka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haiwezi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kufungua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ukumbuke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ujumlishe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mibaraka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atakuchukua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Ukichukuliwa na mashaka yako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Ukichukuliwa na mashaka yako  </dc:title>
  <dc:creator>mary</dc:creator>
  <cp:lastModifiedBy>mary</cp:lastModifiedBy>
  <cp:revision>4</cp:revision>
  <dcterms:created xsi:type="dcterms:W3CDTF">2020-12-15T18:37:33Z</dcterms:created>
  <dcterms:modified xsi:type="dcterms:W3CDTF">2020-12-15T20:29:41Z</dcterms:modified>
</cp:coreProperties>
</file>