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DE26-FD1E-4AD5-87EA-A49537C65BDF}" type="datetimeFigureOut">
              <a:rPr lang="en-US" smtClean="0"/>
              <a:pPr/>
              <a:t>12/23/2020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93F2B-C48C-48CF-BFBC-5C1DB660D2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DE26-FD1E-4AD5-87EA-A49537C65BDF}" type="datetimeFigureOut">
              <a:rPr lang="en-US" smtClean="0"/>
              <a:pPr/>
              <a:t>12/23/2020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93F2B-C48C-48CF-BFBC-5C1DB660D2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DE26-FD1E-4AD5-87EA-A49537C65BDF}" type="datetimeFigureOut">
              <a:rPr lang="en-US" smtClean="0"/>
              <a:pPr/>
              <a:t>12/23/2020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93F2B-C48C-48CF-BFBC-5C1DB660D2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DE26-FD1E-4AD5-87EA-A49537C65BDF}" type="datetimeFigureOut">
              <a:rPr lang="en-US" smtClean="0"/>
              <a:pPr/>
              <a:t>12/23/2020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93F2B-C48C-48CF-BFBC-5C1DB660D2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DE26-FD1E-4AD5-87EA-A49537C65BDF}" type="datetimeFigureOut">
              <a:rPr lang="en-US" smtClean="0"/>
              <a:pPr/>
              <a:t>12/23/2020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93F2B-C48C-48CF-BFBC-5C1DB660D2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DE26-FD1E-4AD5-87EA-A49537C65BDF}" type="datetimeFigureOut">
              <a:rPr lang="en-US" smtClean="0"/>
              <a:pPr/>
              <a:t>12/23/2020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93F2B-C48C-48CF-BFBC-5C1DB660D2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DE26-FD1E-4AD5-87EA-A49537C65BDF}" type="datetimeFigureOut">
              <a:rPr lang="en-US" smtClean="0"/>
              <a:pPr/>
              <a:t>12/23/2020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93F2B-C48C-48CF-BFBC-5C1DB660D2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DE26-FD1E-4AD5-87EA-A49537C65BDF}" type="datetimeFigureOut">
              <a:rPr lang="en-US" smtClean="0"/>
              <a:pPr/>
              <a:t>12/23/2020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93F2B-C48C-48CF-BFBC-5C1DB660D2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DE26-FD1E-4AD5-87EA-A49537C65BDF}" type="datetimeFigureOut">
              <a:rPr lang="en-US" smtClean="0"/>
              <a:pPr/>
              <a:t>12/23/2020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93F2B-C48C-48CF-BFBC-5C1DB660D2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DE26-FD1E-4AD5-87EA-A49537C65BDF}" type="datetimeFigureOut">
              <a:rPr lang="en-US" smtClean="0"/>
              <a:pPr/>
              <a:t>12/23/2020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93F2B-C48C-48CF-BFBC-5C1DB660D2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DE26-FD1E-4AD5-87EA-A49537C65BDF}" type="datetimeFigureOut">
              <a:rPr lang="en-US" smtClean="0"/>
              <a:pPr/>
              <a:t>12/23/2020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93F2B-C48C-48CF-BFBC-5C1DB660D2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08DE26-FD1E-4AD5-87EA-A49537C65BDF}" type="datetimeFigureOut">
              <a:rPr lang="en-US" smtClean="0"/>
              <a:pPr/>
              <a:t>12/23/2020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593F2B-C48C-48CF-BFBC-5C1DB660D26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Wonderful Savior Is Jesus My Lord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UJesu Umsindisi Wam’ Osimang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620688"/>
            <a:ext cx="7200800" cy="576064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UJesu</a:t>
            </a:r>
            <a:r>
              <a:rPr lang="en-US" b="1" dirty="0" smtClean="0"/>
              <a:t> </a:t>
            </a:r>
            <a:r>
              <a:rPr lang="en-US" b="1" dirty="0" err="1" smtClean="0"/>
              <a:t>Umsindisi</a:t>
            </a:r>
            <a:r>
              <a:rPr lang="en-US" b="1" dirty="0" smtClean="0"/>
              <a:t> </a:t>
            </a:r>
            <a:r>
              <a:rPr lang="en-US" b="1" dirty="0" err="1" smtClean="0"/>
              <a:t>Wam</a:t>
            </a:r>
            <a:r>
              <a:rPr lang="en-US" b="1" dirty="0" smtClean="0"/>
              <a:t>’ </a:t>
            </a:r>
            <a:r>
              <a:rPr lang="en-US" b="1" dirty="0" err="1" smtClean="0"/>
              <a:t>Osimanga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1700808"/>
            <a:ext cx="7812360" cy="4608512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uMsindisi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osimanga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Usimangaliso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kimi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Ufihl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umoya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wami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kulo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Ngibone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okuhl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ok’ningi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IMPINDA: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Ufihl</a:t>
            </a:r>
            <a:r>
              <a:rPr lang="en-US" sz="1600" b="1" dirty="0" smtClean="0">
                <a:solidFill>
                  <a:srgbClr val="FF0000"/>
                </a:solidFill>
              </a:rPr>
              <a:t>’ </a:t>
            </a:r>
            <a:r>
              <a:rPr lang="en-US" sz="1600" b="1" dirty="0" err="1" smtClean="0">
                <a:solidFill>
                  <a:srgbClr val="FF0000"/>
                </a:solidFill>
              </a:rPr>
              <a:t>umphefumlo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wam</a:t>
            </a:r>
            <a:r>
              <a:rPr lang="en-US" sz="1600" b="1" dirty="0" smtClean="0">
                <a:solidFill>
                  <a:srgbClr val="FF0000"/>
                </a:solidFill>
              </a:rPr>
              <a:t>’ </a:t>
            </a:r>
            <a:r>
              <a:rPr lang="en-US" sz="1600" b="1" dirty="0" err="1" smtClean="0">
                <a:solidFill>
                  <a:srgbClr val="FF0000"/>
                </a:solidFill>
              </a:rPr>
              <a:t>edwaleni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Elisith</a:t>
            </a:r>
            <a:r>
              <a:rPr lang="en-US" sz="1600" b="1" dirty="0" smtClean="0">
                <a:solidFill>
                  <a:srgbClr val="FF0000"/>
                </a:solidFill>
              </a:rPr>
              <a:t>’ </a:t>
            </a:r>
            <a:r>
              <a:rPr lang="en-US" sz="1600" b="1" dirty="0" err="1" smtClean="0">
                <a:solidFill>
                  <a:srgbClr val="FF0000"/>
                </a:solidFill>
              </a:rPr>
              <a:t>izw</a:t>
            </a:r>
            <a:r>
              <a:rPr lang="en-US" sz="1600" b="1" dirty="0" smtClean="0">
                <a:solidFill>
                  <a:srgbClr val="FF0000"/>
                </a:solidFill>
              </a:rPr>
              <a:t>’ </a:t>
            </a:r>
            <a:r>
              <a:rPr lang="en-US" sz="1600" b="1" dirty="0" err="1" smtClean="0">
                <a:solidFill>
                  <a:srgbClr val="FF0000"/>
                </a:solidFill>
              </a:rPr>
              <a:t>elomile</a:t>
            </a:r>
            <a:r>
              <a:rPr lang="en-US" sz="16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Ufihl</a:t>
            </a:r>
            <a:r>
              <a:rPr lang="en-US" sz="1600" b="1" dirty="0" smtClean="0">
                <a:solidFill>
                  <a:srgbClr val="FF0000"/>
                </a:solidFill>
              </a:rPr>
              <a:t>’ </a:t>
            </a:r>
            <a:r>
              <a:rPr lang="en-US" sz="1600" b="1" dirty="0" err="1" smtClean="0">
                <a:solidFill>
                  <a:srgbClr val="FF0000"/>
                </a:solidFill>
              </a:rPr>
              <a:t>ukuphila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kwam</a:t>
            </a:r>
            <a:r>
              <a:rPr lang="en-US" sz="1600" b="1" dirty="0" smtClean="0">
                <a:solidFill>
                  <a:srgbClr val="FF0000"/>
                </a:solidFill>
              </a:rPr>
              <a:t>’ </a:t>
            </a:r>
            <a:r>
              <a:rPr lang="en-US" sz="1600" b="1" dirty="0" err="1" smtClean="0">
                <a:solidFill>
                  <a:srgbClr val="FF0000"/>
                </a:solidFill>
              </a:rPr>
              <a:t>othandweni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Ngembozwe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ngesandla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Ngembozwe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ngesandla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sAkhe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UJes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uMsindisi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osimanga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Ususa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okusindayo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Angiphakamise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nginga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sunduswa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Angiphe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amandl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Imzuzu-nge-mzuzu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ayibusise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Igcwaliswe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ngoba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Yena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Ngenjabulo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nobukhosi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ngimculele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U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Mkhululi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onjena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Sengembathiswe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ubucwazicwazi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Ngomhlangabeza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kulifu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Ngosindiso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nothando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ngiMdumise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Nazo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iz’gidi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phezulu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98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UJesu Umsindisi Wam’ Osimanga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UJesu Umsindisi Wam’ Osimanga</dc:title>
  <dc:creator>mary</dc:creator>
  <cp:lastModifiedBy>mary</cp:lastModifiedBy>
  <cp:revision>6</cp:revision>
  <dcterms:created xsi:type="dcterms:W3CDTF">2020-12-23T00:39:12Z</dcterms:created>
  <dcterms:modified xsi:type="dcterms:W3CDTF">2020-12-23T17:19:45Z</dcterms:modified>
</cp:coreProperties>
</file>