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FC6F-5ECF-4E02-A321-B96B4292BAE4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4004-F5F7-4F49-960F-56236298B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FC6F-5ECF-4E02-A321-B96B4292BAE4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4004-F5F7-4F49-960F-56236298B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FC6F-5ECF-4E02-A321-B96B4292BAE4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4004-F5F7-4F49-960F-56236298B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FC6F-5ECF-4E02-A321-B96B4292BAE4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4004-F5F7-4F49-960F-56236298B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FC6F-5ECF-4E02-A321-B96B4292BAE4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4004-F5F7-4F49-960F-56236298B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FC6F-5ECF-4E02-A321-B96B4292BAE4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4004-F5F7-4F49-960F-56236298B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FC6F-5ECF-4E02-A321-B96B4292BAE4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4004-F5F7-4F49-960F-56236298B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FC6F-5ECF-4E02-A321-B96B4292BAE4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4004-F5F7-4F49-960F-56236298B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FC6F-5ECF-4E02-A321-B96B4292BAE4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4004-F5F7-4F49-960F-56236298B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FC6F-5ECF-4E02-A321-B96B4292BAE4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4004-F5F7-4F49-960F-56236298B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FC6F-5ECF-4E02-A321-B96B4292BAE4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4004-F5F7-4F49-960F-56236298B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DFC6F-5ECF-4E02-A321-B96B4292BAE4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A4004-F5F7-4F49-960F-56236298BB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ri Shirin Awaz(तेरी शीरीन आवाज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064896" cy="40466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Teri </a:t>
            </a:r>
            <a:r>
              <a:rPr lang="en-US" b="1" dirty="0" err="1"/>
              <a:t>Shirin</a:t>
            </a:r>
            <a:r>
              <a:rPr lang="en-US" b="1" dirty="0"/>
              <a:t> </a:t>
            </a:r>
            <a:r>
              <a:rPr lang="en-US" b="1" dirty="0" err="1" smtClean="0"/>
              <a:t>Awaz</a:t>
            </a:r>
            <a:r>
              <a:rPr lang="en-US" b="1" dirty="0" smtClean="0"/>
              <a:t>(</a:t>
            </a:r>
            <a:r>
              <a:rPr lang="hi-IN" b="1" dirty="0" smtClean="0"/>
              <a:t>तेरी शीरीन </a:t>
            </a:r>
            <a:r>
              <a:rPr lang="hi-IN" b="1" dirty="0" smtClean="0"/>
              <a:t>आवाज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00808"/>
            <a:ext cx="8496944" cy="3600400"/>
          </a:xfrm>
        </p:spPr>
        <p:txBody>
          <a:bodyPr numCol="2"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1.तेरी शिरिन आवाज,मैं सुनता हूँ खुदा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बुलाती पास उस चश्मे के,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सलीब से जो बहा.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आता हूँ मसीह आता तेरे पास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धो के साफ कर चश्मे से ,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जो बहता क्रूस से खास.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2.आता कमजोर लाचार देख मेरी हालात को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नजाकत से पाक ओ साफ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कि एक भी दाग न हो.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3.मसीह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तू बखश्ता है कामिल प्यार इमान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कामिल उम्मिद और चैन आराम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जमीन पर और आसमान.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4.तहसीन कफ्फारे को तहसीन मुझ फजल को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तहसीन मसीह की बख्शीश को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अब मिल के सब कहो.</a:t>
            </a:r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99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Teri Shirin Awaz(तेरी शीरीन आवाज)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Teri Shirin Awaz</dc:title>
  <dc:creator>mary</dc:creator>
  <cp:lastModifiedBy>mary</cp:lastModifiedBy>
  <cp:revision>11</cp:revision>
  <dcterms:created xsi:type="dcterms:W3CDTF">2020-12-31T15:38:36Z</dcterms:created>
  <dcterms:modified xsi:type="dcterms:W3CDTF">2022-10-20T19:13:30Z</dcterms:modified>
</cp:coreProperties>
</file>