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8C34-A172-4B0B-8C5A-649692E08AD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4E17-1A93-4AA5-BFBD-5377E970D2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8C34-A172-4B0B-8C5A-649692E08AD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4E17-1A93-4AA5-BFBD-5377E970D2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8C34-A172-4B0B-8C5A-649692E08AD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4E17-1A93-4AA5-BFBD-5377E970D2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8C34-A172-4B0B-8C5A-649692E08AD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4E17-1A93-4AA5-BFBD-5377E970D2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8C34-A172-4B0B-8C5A-649692E08AD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4E17-1A93-4AA5-BFBD-5377E970D2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8C34-A172-4B0B-8C5A-649692E08AD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4E17-1A93-4AA5-BFBD-5377E970D2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8C34-A172-4B0B-8C5A-649692E08AD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4E17-1A93-4AA5-BFBD-5377E970D2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8C34-A172-4B0B-8C5A-649692E08AD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4E17-1A93-4AA5-BFBD-5377E970D2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8C34-A172-4B0B-8C5A-649692E08AD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4E17-1A93-4AA5-BFBD-5377E970D2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8C34-A172-4B0B-8C5A-649692E08AD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4E17-1A93-4AA5-BFBD-5377E970D2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8C34-A172-4B0B-8C5A-649692E08AD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4E17-1A93-4AA5-BFBD-5377E970D2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08C34-A172-4B0B-8C5A-649692E08AD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14E17-1A93-4AA5-BFBD-5377E970D25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ver O'er Me, Holy Spirit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nto Espíritu de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476672"/>
            <a:ext cx="5184576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Santo </a:t>
            </a:r>
            <a:r>
              <a:rPr lang="en-US" b="1" dirty="0" err="1"/>
              <a:t>Espíritu</a:t>
            </a:r>
            <a:r>
              <a:rPr lang="en-US" b="1" dirty="0"/>
              <a:t> de Cristo</a:t>
            </a:r>
            <a:br>
              <a:rPr lang="en-US" b="1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169368"/>
            <a:ext cx="7416824" cy="5688632"/>
          </a:xfrm>
        </p:spPr>
        <p:txBody>
          <a:bodyPr numCol="2">
            <a:norm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1.Santo Espíritu de Cristo,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mora en este corazón,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lléname de tu presencia,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cólmame de bendición.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¡Cólmame! ¡Cólmame!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¡Ven ahora y cólmame!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¡Cólmame de tu presencia!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¡Ven, oh ven y cólmame!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2.Santo Espíritu, lo puedes,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 cómo, no lo sé;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si tú mis ruegos oyes,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sé que puro yo seré.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3.Débil soy, flaqueza todo,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me postro a tus pies,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que tu amor eterno,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fuerte, puro y fiel me des.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4.Lávame, bendice y salva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cuerpo, alma, espíritu;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 me salvas, me consuelas,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bondad me colmas tú.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124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Santo Espíritu de Cristo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Santo Espíritu de Cristo  </dc:title>
  <dc:creator>mary</dc:creator>
  <cp:lastModifiedBy>mary</cp:lastModifiedBy>
  <cp:revision>4</cp:revision>
  <dcterms:created xsi:type="dcterms:W3CDTF">2020-12-21T19:39:24Z</dcterms:created>
  <dcterms:modified xsi:type="dcterms:W3CDTF">2020-12-21T20:48:02Z</dcterms:modified>
</cp:coreProperties>
</file>