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7DE61-9AD3-429B-8185-3DD2AB2F6D14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E8D85-A679-4418-A2DA-E2F3DB7FCF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mmeln wir am Strom uns a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6984776" cy="54868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Sammeln wir am Strom uns alle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964488" cy="4104456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Sammeln wir am Strom uns alle,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 die Engel warten schon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 die Wasser wie Kristalle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fließen hin vor Gottes Thron?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Chor:</a:t>
            </a:r>
            <a:r>
              <a:rPr lang="de-DE" sz="1600" b="1" dirty="0" smtClean="0">
                <a:solidFill>
                  <a:srgbClr val="FF0000"/>
                </a:solidFill>
              </a:rPr>
              <a:t/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Ja, wir sammeln uns am Strome,</a:t>
            </a:r>
            <a:r>
              <a:rPr lang="de-DE" sz="1600" b="1" dirty="0" smtClean="0">
                <a:solidFill>
                  <a:srgbClr val="FF0000"/>
                </a:solidFill>
              </a:rPr>
              <a:t/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dem herrlichen, dem herrlichen Strome,</a:t>
            </a:r>
            <a:r>
              <a:rPr lang="de-DE" sz="1600" b="1" dirty="0" smtClean="0">
                <a:solidFill>
                  <a:srgbClr val="FF0000"/>
                </a:solidFill>
              </a:rPr>
              <a:t/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sammeln uns mit Heiligen am Strome,</a:t>
            </a:r>
            <a:r>
              <a:rPr lang="de-DE" sz="1600" b="1" dirty="0" smtClean="0">
                <a:solidFill>
                  <a:srgbClr val="FF0000"/>
                </a:solidFill>
              </a:rPr>
              <a:t/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der hinfließt vor Gottes Throne.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Dort, wo an des Stroms Gestade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sich die Silberwelle bricht,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preisen ewig wir die Gnade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dem Tag voll Glanz und Licht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Ehe 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wir zum Strom gelangen,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legen jede Last wir hin,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dort als Sieger zu empfangen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Kron' und Purpur zum Gewinn.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 Stromes hellem Spiegel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nimmt man Jesu Antlitz wahr,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 des Todes Schloß und Riegel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trennt da nicht der Heil´gen Schar.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dem Silberstrom im Leben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schließt sich unser Pilgerlauf,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 des Herzens heilig Beben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geht in Wonnejubel auf.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Sammeln wir am Strom uns alle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Sammeln wir am Strom uns alle</dc:title>
  <dc:creator>mary</dc:creator>
  <cp:lastModifiedBy>mary</cp:lastModifiedBy>
  <cp:revision>5</cp:revision>
  <dcterms:created xsi:type="dcterms:W3CDTF">2020-12-28T14:59:56Z</dcterms:created>
  <dcterms:modified xsi:type="dcterms:W3CDTF">2020-12-29T17:30:13Z</dcterms:modified>
</cp:coreProperties>
</file>