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6A14-F1FD-4396-9E3F-AFA9C1D81A3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5C68-31D5-4D3D-B8E6-E75FE93C3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6A14-F1FD-4396-9E3F-AFA9C1D81A3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5C68-31D5-4D3D-B8E6-E75FE93C3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6A14-F1FD-4396-9E3F-AFA9C1D81A3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5C68-31D5-4D3D-B8E6-E75FE93C3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6A14-F1FD-4396-9E3F-AFA9C1D81A3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5C68-31D5-4D3D-B8E6-E75FE93C3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6A14-F1FD-4396-9E3F-AFA9C1D81A3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5C68-31D5-4D3D-B8E6-E75FE93C3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6A14-F1FD-4396-9E3F-AFA9C1D81A3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5C68-31D5-4D3D-B8E6-E75FE93C3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6A14-F1FD-4396-9E3F-AFA9C1D81A3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5C68-31D5-4D3D-B8E6-E75FE93C3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6A14-F1FD-4396-9E3F-AFA9C1D81A3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5C68-31D5-4D3D-B8E6-E75FE93C3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6A14-F1FD-4396-9E3F-AFA9C1D81A3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5C68-31D5-4D3D-B8E6-E75FE93C3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6A14-F1FD-4396-9E3F-AFA9C1D81A3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5C68-31D5-4D3D-B8E6-E75FE93C3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6A14-F1FD-4396-9E3F-AFA9C1D81A3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C5C68-31D5-4D3D-B8E6-E75FE93C3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66A14-F1FD-4396-9E3F-AFA9C1D81A3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C5C68-31D5-4D3D-B8E6-E75FE93C3AF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, O How Sweet The Name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Jesu Nam, Du klingst so sü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332656"/>
            <a:ext cx="6552728" cy="434479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O Jesu Nam, Du klingst so süß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4680520" cy="528396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 Jesu Nam, Du klingst so süß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jedes Gläubgen Ohr!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bringst uns nah das Paradies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hebst das Herz em - por.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Verwund‘ te Herzen heilest Du,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bist jedes Müden Kraft;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gibst dem Schwerbeladnen Ruh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Mut zur Ritterschaft.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Mein sichrer Fels in wilder Flut,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einzger Bergungsort,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Schutz vor grauser Stürme Wut,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letzter Ruheport!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Mein Herr und König, Freund und Hirt,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Priester und Prophet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Weg und Ziel, wenn ich verirrt,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Heil, sei hoch erhöht!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116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Jesu Nam, Du klingst so süß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Jesu Nam, Du klingst so süß</dc:title>
  <dc:creator>mary</dc:creator>
  <cp:lastModifiedBy>mary</cp:lastModifiedBy>
  <cp:revision>7</cp:revision>
  <dcterms:created xsi:type="dcterms:W3CDTF">2020-12-01T17:09:20Z</dcterms:created>
  <dcterms:modified xsi:type="dcterms:W3CDTF">2020-12-01T19:17:13Z</dcterms:modified>
</cp:coreProperties>
</file>