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A72F9-F50C-4861-9C7E-BE26E76F85A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84F7C-E4A4-4820-BC1F-904D86991D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 theja ngukelieko phrüshü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0"/>
            <a:ext cx="5508104" cy="650503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b="1" dirty="0" smtClean="0"/>
              <a:t>No </a:t>
            </a:r>
            <a:r>
              <a:rPr lang="en-US" sz="3200" b="1" dirty="0" err="1"/>
              <a:t>theja</a:t>
            </a:r>
            <a:r>
              <a:rPr lang="en-US" sz="3200" b="1" dirty="0"/>
              <a:t> </a:t>
            </a:r>
            <a:r>
              <a:rPr lang="en-US" sz="3200" b="1" dirty="0" err="1"/>
              <a:t>ngukelieko</a:t>
            </a:r>
            <a:r>
              <a:rPr lang="en-US" sz="3200" b="1" dirty="0"/>
              <a:t> </a:t>
            </a:r>
            <a:r>
              <a:rPr lang="en-US" sz="3200" b="1" dirty="0" err="1"/>
              <a:t>phrüshüi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692696"/>
            <a:ext cx="3456384" cy="547260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nvac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üki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ndz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ükezie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puorei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jüta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zorei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ngukelieko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phrüshüi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lepie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phituo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No </a:t>
            </a:r>
            <a:r>
              <a:rPr lang="en-US" sz="1600" b="1" dirty="0" err="1" smtClean="0">
                <a:solidFill>
                  <a:srgbClr val="FF0000"/>
                </a:solidFill>
              </a:rPr>
              <a:t>theja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ngukelieko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phrüshüi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Jisu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</a:t>
            </a:r>
            <a:r>
              <a:rPr lang="en-US" sz="1600" b="1" dirty="0" err="1" smtClean="0">
                <a:solidFill>
                  <a:srgbClr val="FF0000"/>
                </a:solidFill>
              </a:rPr>
              <a:t>ükopie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nisü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shüzo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Phr</a:t>
            </a:r>
            <a:r>
              <a:rPr lang="en-US" sz="1600" b="1" dirty="0" err="1" smtClean="0">
                <a:solidFill>
                  <a:srgbClr val="FF0000"/>
                </a:solidFill>
              </a:rPr>
              <a:t>üshü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zocie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lemenuo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zodi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No </a:t>
            </a:r>
            <a:r>
              <a:rPr lang="en-US" sz="1600" b="1" dirty="0" err="1" smtClean="0">
                <a:solidFill>
                  <a:srgbClr val="FF0000"/>
                </a:solidFill>
              </a:rPr>
              <a:t>s</a:t>
            </a:r>
            <a:r>
              <a:rPr lang="en-US" sz="1600" b="1" dirty="0" err="1" smtClean="0">
                <a:solidFill>
                  <a:srgbClr val="FF0000"/>
                </a:solidFill>
              </a:rPr>
              <a:t>üko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pete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lepie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nngo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phituo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huokipuo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kemezhie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chülielho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thejako</a:t>
            </a:r>
            <a:r>
              <a:rPr lang="en-US" sz="1600" b="1" dirty="0" smtClean="0"/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phrüshüro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phidi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Teisonhie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chielidi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tatuo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Mhakesuo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kezha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siphreba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hiecie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Teigeidieliemia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nmemhi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lietuo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nzetuotuo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81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No theja ngukelieko phrüshüi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theja ngukelieko phrüshüi</dc:title>
  <dc:creator>mary</dc:creator>
  <cp:lastModifiedBy>mary</cp:lastModifiedBy>
  <cp:revision>16</cp:revision>
  <dcterms:created xsi:type="dcterms:W3CDTF">2022-09-01T14:11:19Z</dcterms:created>
  <dcterms:modified xsi:type="dcterms:W3CDTF">2022-09-01T17:11:45Z</dcterms:modified>
</cp:coreProperties>
</file>