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DEA-552A-42A9-A141-2AA05F76ABD2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33E-4FC2-4CF8-BDF0-AED07FDE2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DEA-552A-42A9-A141-2AA05F76ABD2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33E-4FC2-4CF8-BDF0-AED07FDE2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DEA-552A-42A9-A141-2AA05F76ABD2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33E-4FC2-4CF8-BDF0-AED07FDE2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DEA-552A-42A9-A141-2AA05F76ABD2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33E-4FC2-4CF8-BDF0-AED07FDE2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DEA-552A-42A9-A141-2AA05F76ABD2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33E-4FC2-4CF8-BDF0-AED07FDE2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DEA-552A-42A9-A141-2AA05F76ABD2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33E-4FC2-4CF8-BDF0-AED07FDE2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DEA-552A-42A9-A141-2AA05F76ABD2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33E-4FC2-4CF8-BDF0-AED07FDE2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DEA-552A-42A9-A141-2AA05F76ABD2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33E-4FC2-4CF8-BDF0-AED07FDE2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DEA-552A-42A9-A141-2AA05F76ABD2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33E-4FC2-4CF8-BDF0-AED07FDE2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DEA-552A-42A9-A141-2AA05F76ABD2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33E-4FC2-4CF8-BDF0-AED07FDE2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DEA-552A-42A9-A141-2AA05F76ABD2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33E-4FC2-4CF8-BDF0-AED07FDE2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3CDEA-552A-42A9-A141-2AA05F76ABD2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1633E-4FC2-4CF8-BDF0-AED07FDE2F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ema ya pek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744416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Neema</a:t>
            </a:r>
            <a:r>
              <a:rPr lang="en-US" b="1" dirty="0" smtClean="0"/>
              <a:t> </a:t>
            </a:r>
            <a:r>
              <a:rPr lang="en-US" b="1" dirty="0" err="1"/>
              <a:t>ya</a:t>
            </a:r>
            <a:r>
              <a:rPr lang="en-US" b="1" dirty="0"/>
              <a:t> </a:t>
            </a:r>
            <a:r>
              <a:rPr lang="en-US" b="1" dirty="0" err="1"/>
              <a:t>pekee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83568" y="692696"/>
            <a:ext cx="65527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Katika</a:t>
            </a:r>
            <a:r>
              <a:rPr lang="en-US" b="1" dirty="0" smtClean="0"/>
              <a:t> </a:t>
            </a:r>
            <a:r>
              <a:rPr lang="en-US" b="1" dirty="0" err="1" smtClean="0"/>
              <a:t>neema</a:t>
            </a:r>
            <a:r>
              <a:rPr lang="en-US" b="1" dirty="0" smtClean="0"/>
              <a:t> </a:t>
            </a:r>
            <a:r>
              <a:rPr lang="en-US" b="1" dirty="0" err="1" smtClean="0"/>
              <a:t>Nimeokolewa</a:t>
            </a:r>
            <a:r>
              <a:rPr lang="en-US" b="1" dirty="0" smtClean="0"/>
              <a:t>, </a:t>
            </a:r>
            <a:r>
              <a:rPr lang="en-US" b="1" dirty="0" err="1" smtClean="0"/>
              <a:t>Nilikuwa</a:t>
            </a:r>
            <a:r>
              <a:rPr lang="en-US" b="1" dirty="0" smtClean="0"/>
              <a:t> </a:t>
            </a:r>
            <a:r>
              <a:rPr lang="en-US" b="1" dirty="0" err="1" smtClean="0"/>
              <a:t>mimi</a:t>
            </a:r>
            <a:r>
              <a:rPr lang="en-US" b="1" dirty="0" smtClean="0"/>
              <a:t> </a:t>
            </a:r>
            <a:r>
              <a:rPr lang="en-US" b="1" dirty="0" err="1" smtClean="0"/>
              <a:t>Mnyonge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Nilikuwa</a:t>
            </a:r>
            <a:r>
              <a:rPr lang="en-US" b="1" dirty="0" smtClean="0"/>
              <a:t> </a:t>
            </a:r>
            <a:r>
              <a:rPr lang="en-US" b="1" dirty="0" err="1" smtClean="0"/>
              <a:t>kipofu</a:t>
            </a:r>
            <a:r>
              <a:rPr lang="en-US" b="1" dirty="0" smtClean="0"/>
              <a:t> </a:t>
            </a:r>
            <a:r>
              <a:rPr lang="en-US" b="1" dirty="0" err="1" smtClean="0"/>
              <a:t>bali</a:t>
            </a:r>
            <a:r>
              <a:rPr lang="en-US" b="1" dirty="0" smtClean="0"/>
              <a:t> </a:t>
            </a:r>
            <a:r>
              <a:rPr lang="en-US" b="1" dirty="0" err="1" smtClean="0"/>
              <a:t>neema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, </a:t>
            </a:r>
            <a:r>
              <a:rPr lang="en-US" b="1" dirty="0" err="1" smtClean="0"/>
              <a:t>ilinifungua</a:t>
            </a:r>
            <a:r>
              <a:rPr lang="en-US" b="1" dirty="0" smtClean="0"/>
              <a:t> macho </a:t>
            </a:r>
            <a:r>
              <a:rPr lang="en-US" b="1" dirty="0" err="1" smtClean="0"/>
              <a:t>yangu</a:t>
            </a:r>
            <a:r>
              <a:rPr lang="en-US" b="1" dirty="0" smtClean="0"/>
              <a:t> 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Nilikuwa</a:t>
            </a:r>
            <a:r>
              <a:rPr lang="en-US" b="1" dirty="0" smtClean="0"/>
              <a:t> </a:t>
            </a:r>
            <a:r>
              <a:rPr lang="en-US" b="1" dirty="0" err="1" smtClean="0"/>
              <a:t>mwenye</a:t>
            </a:r>
            <a:r>
              <a:rPr lang="en-US" b="1" dirty="0" smtClean="0"/>
              <a:t> </a:t>
            </a:r>
            <a:r>
              <a:rPr lang="en-US" b="1" dirty="0" err="1" smtClean="0"/>
              <a:t>hofu</a:t>
            </a:r>
            <a:r>
              <a:rPr lang="en-US" b="1" dirty="0" smtClean="0"/>
              <a:t> </a:t>
            </a:r>
            <a:r>
              <a:rPr lang="en-US" b="1" dirty="0" err="1" smtClean="0"/>
              <a:t>nilifungwa</a:t>
            </a:r>
            <a:r>
              <a:rPr lang="en-US" b="1" dirty="0" smtClean="0"/>
              <a:t> </a:t>
            </a:r>
            <a:r>
              <a:rPr lang="en-US" b="1" dirty="0" err="1" smtClean="0"/>
              <a:t>dhambini</a:t>
            </a:r>
            <a:r>
              <a:rPr lang="en-US" b="1" dirty="0" smtClean="0"/>
              <a:t>, </a:t>
            </a:r>
            <a:r>
              <a:rPr lang="en-US" b="1" dirty="0" err="1" smtClean="0"/>
              <a:t>nimefunguliwa</a:t>
            </a:r>
            <a:r>
              <a:rPr lang="en-US" b="1" dirty="0" smtClean="0"/>
              <a:t> </a:t>
            </a:r>
            <a:r>
              <a:rPr lang="en-US" b="1" dirty="0" err="1" smtClean="0"/>
              <a:t>sasa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Nitamsifu</a:t>
            </a:r>
            <a:r>
              <a:rPr lang="en-US" b="1" dirty="0" smtClean="0"/>
              <a:t> Bwana </a:t>
            </a:r>
            <a:r>
              <a:rPr lang="en-US" b="1" dirty="0" err="1" smtClean="0"/>
              <a:t>maishani</a:t>
            </a:r>
            <a:r>
              <a:rPr lang="en-US" b="1" dirty="0" smtClean="0"/>
              <a:t> </a:t>
            </a:r>
            <a:r>
              <a:rPr lang="en-US" b="1" dirty="0" err="1" smtClean="0"/>
              <a:t>mwote</a:t>
            </a:r>
            <a:r>
              <a:rPr lang="en-US" b="1" dirty="0" smtClean="0"/>
              <a:t>, </a:t>
            </a:r>
            <a:r>
              <a:rPr lang="en-US" b="1" dirty="0" err="1" smtClean="0"/>
              <a:t>kwani</a:t>
            </a:r>
            <a:r>
              <a:rPr lang="en-US" b="1" dirty="0" smtClean="0"/>
              <a:t> </a:t>
            </a:r>
            <a:r>
              <a:rPr lang="en-US" b="1" dirty="0" err="1" smtClean="0"/>
              <a:t>nina</a:t>
            </a:r>
            <a:r>
              <a:rPr lang="en-US" b="1" dirty="0" smtClean="0"/>
              <a:t> </a:t>
            </a:r>
            <a:r>
              <a:rPr lang="en-US" b="1" dirty="0" err="1" smtClean="0"/>
              <a:t>ushirika</a:t>
            </a:r>
            <a:r>
              <a:rPr lang="en-US" b="1" dirty="0" smtClean="0"/>
              <a:t> </a:t>
            </a:r>
            <a:r>
              <a:rPr lang="en-US" b="1" dirty="0" err="1" smtClean="0"/>
              <a:t>naye</a:t>
            </a:r>
            <a:r>
              <a:rPr lang="en-US" b="1" dirty="0" smtClean="0"/>
              <a:t> 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Bwana </a:t>
            </a:r>
            <a:r>
              <a:rPr lang="en-US" b="1" dirty="0" err="1" smtClean="0"/>
              <a:t>ameniahidi</a:t>
            </a:r>
            <a:r>
              <a:rPr lang="en-US" b="1" dirty="0" smtClean="0"/>
              <a:t> </a:t>
            </a:r>
            <a:r>
              <a:rPr lang="en-US" b="1" dirty="0" err="1" smtClean="0"/>
              <a:t>mema</a:t>
            </a:r>
            <a:r>
              <a:rPr lang="en-US" b="1" dirty="0" smtClean="0"/>
              <a:t>, </a:t>
            </a:r>
            <a:r>
              <a:rPr lang="en-US" b="1" dirty="0" err="1" smtClean="0"/>
              <a:t>neno</a:t>
            </a:r>
            <a:r>
              <a:rPr lang="en-US" b="1" dirty="0" smtClean="0"/>
              <a:t> lake </a:t>
            </a:r>
            <a:r>
              <a:rPr lang="en-US" b="1" dirty="0" err="1" smtClean="0"/>
              <a:t>tumaini</a:t>
            </a:r>
            <a:r>
              <a:rPr lang="en-US" b="1" dirty="0" smtClean="0"/>
              <a:t> </a:t>
            </a:r>
            <a:r>
              <a:rPr lang="en-US" b="1" dirty="0" err="1" smtClean="0"/>
              <a:t>laokoa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Yeye</a:t>
            </a:r>
            <a:r>
              <a:rPr lang="en-US" b="1" dirty="0" smtClean="0"/>
              <a:t> </a:t>
            </a:r>
            <a:r>
              <a:rPr lang="en-US" b="1" dirty="0" err="1" smtClean="0"/>
              <a:t>atakuwa</a:t>
            </a:r>
            <a:r>
              <a:rPr lang="en-US" b="1" dirty="0" smtClean="0"/>
              <a:t> </a:t>
            </a:r>
            <a:r>
              <a:rPr lang="en-US" b="1" dirty="0" err="1" smtClean="0"/>
              <a:t>ngao</a:t>
            </a:r>
            <a:r>
              <a:rPr lang="en-US" b="1" dirty="0" smtClean="0"/>
              <a:t> </a:t>
            </a:r>
            <a:r>
              <a:rPr lang="en-US" b="1" dirty="0" err="1" smtClean="0"/>
              <a:t>yangu</a:t>
            </a:r>
            <a:r>
              <a:rPr lang="en-US" b="1" dirty="0" smtClean="0"/>
              <a:t>, </a:t>
            </a:r>
            <a:r>
              <a:rPr lang="en-US" b="1" dirty="0" err="1" smtClean="0"/>
              <a:t>siku</a:t>
            </a:r>
            <a:r>
              <a:rPr lang="en-US" b="1" dirty="0" smtClean="0"/>
              <a:t> </a:t>
            </a:r>
            <a:r>
              <a:rPr lang="en-US" b="1" dirty="0" err="1" smtClean="0"/>
              <a:t>zote</a:t>
            </a:r>
            <a:r>
              <a:rPr lang="en-US" b="1" dirty="0" smtClean="0"/>
              <a:t> </a:t>
            </a:r>
            <a:r>
              <a:rPr lang="en-US" b="1" dirty="0" err="1" smtClean="0"/>
              <a:t>maishani</a:t>
            </a:r>
            <a:r>
              <a:rPr lang="en-US" b="1" dirty="0" smtClean="0"/>
              <a:t> </a:t>
            </a:r>
            <a:r>
              <a:rPr lang="en-US" b="1" dirty="0" err="1" smtClean="0"/>
              <a:t>mwangu</a:t>
            </a:r>
            <a:r>
              <a:rPr lang="en-US" b="1" dirty="0" smtClean="0"/>
              <a:t> 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Neema ya pekee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Neema ya pekee</dc:title>
  <dc:creator>mary</dc:creator>
  <cp:lastModifiedBy>mary</cp:lastModifiedBy>
  <cp:revision>11</cp:revision>
  <dcterms:created xsi:type="dcterms:W3CDTF">2020-04-27T18:32:50Z</dcterms:created>
  <dcterms:modified xsi:type="dcterms:W3CDTF">2020-12-11T16:01:28Z</dcterms:modified>
</cp:coreProperties>
</file>