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02AA3-803E-4DEB-993A-FCB49E8066BB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8EE7C-A3D4-4A38-B6E0-8E98607FA0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02AA3-803E-4DEB-993A-FCB49E8066BB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8EE7C-A3D4-4A38-B6E0-8E98607FA0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02AA3-803E-4DEB-993A-FCB49E8066BB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8EE7C-A3D4-4A38-B6E0-8E98607FA0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02AA3-803E-4DEB-993A-FCB49E8066BB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8EE7C-A3D4-4A38-B6E0-8E98607FA0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02AA3-803E-4DEB-993A-FCB49E8066BB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8EE7C-A3D4-4A38-B6E0-8E98607FA0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02AA3-803E-4DEB-993A-FCB49E8066BB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8EE7C-A3D4-4A38-B6E0-8E98607FA0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02AA3-803E-4DEB-993A-FCB49E8066BB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8EE7C-A3D4-4A38-B6E0-8E98607FA0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02AA3-803E-4DEB-993A-FCB49E8066BB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8EE7C-A3D4-4A38-B6E0-8E98607FA0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02AA3-803E-4DEB-993A-FCB49E8066BB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8EE7C-A3D4-4A38-B6E0-8E98607FA0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02AA3-803E-4DEB-993A-FCB49E8066BB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8EE7C-A3D4-4A38-B6E0-8E98607FA0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02AA3-803E-4DEB-993A-FCB49E8066BB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8EE7C-A3D4-4A38-B6E0-8E98607FA0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302AA3-803E-4DEB-993A-FCB49E8066BB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E8EE7C-A3D4-4A38-B6E0-8E98607FA09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I am coming to the Cross.jpg"/>
          <p:cNvPicPr>
            <a:picLocks noChangeAspect="1"/>
          </p:cNvPicPr>
          <p:nvPr userDrawn="1"/>
        </p:nvPicPr>
        <p:blipFill>
          <a:blip r:embed="rId14" cstate="print">
            <a:lum bright="4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aendea msalab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9792" y="188640"/>
            <a:ext cx="4104456" cy="362471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Naendea</a:t>
            </a:r>
            <a:r>
              <a:rPr lang="en-US" b="1" dirty="0" smtClean="0"/>
              <a:t> </a:t>
            </a:r>
            <a:r>
              <a:rPr lang="en-US" b="1" dirty="0" err="1" smtClean="0"/>
              <a:t>msalaba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692696"/>
            <a:ext cx="4248472" cy="4968552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Naendea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msalaba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Ni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mnyonge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mpofu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Yapitayo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naacha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nipe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msalaba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         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Nakutumaini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tu</a:t>
            </a:r>
            <a:r>
              <a:rPr lang="en-US" sz="1800" b="1" dirty="0" smtClean="0">
                <a:solidFill>
                  <a:srgbClr val="FF0000"/>
                </a:solidFill>
              </a:rPr>
              <a:t>, wee </a:t>
            </a:r>
            <a:r>
              <a:rPr lang="en-US" sz="1800" b="1" dirty="0" err="1" smtClean="0">
                <a:solidFill>
                  <a:srgbClr val="FF0000"/>
                </a:solidFill>
              </a:rPr>
              <a:t>Mwana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wa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Mungu</a:t>
            </a:r>
            <a:r>
              <a:rPr lang="en-US" sz="1800" b="1" dirty="0" smtClean="0">
                <a:solidFill>
                  <a:srgbClr val="FF0000"/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Nainamia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kwako</a:t>
            </a:r>
            <a:r>
              <a:rPr lang="en-US" sz="1800" b="1" dirty="0" smtClean="0">
                <a:solidFill>
                  <a:srgbClr val="FF0000"/>
                </a:solidFill>
              </a:rPr>
              <a:t>; </a:t>
            </a:r>
            <a:r>
              <a:rPr lang="en-US" sz="1800" b="1" dirty="0" err="1" smtClean="0">
                <a:solidFill>
                  <a:srgbClr val="FF0000"/>
                </a:solidFill>
              </a:rPr>
              <a:t>Niponye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sasa</a:t>
            </a:r>
            <a:r>
              <a:rPr lang="en-US" sz="1800" b="1" dirty="0" smtClean="0">
                <a:solidFill>
                  <a:srgbClr val="FF0000"/>
                </a:solidFill>
              </a:rPr>
              <a:t>, Bwana.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Nakulilia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Nalemewa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dhambi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Pole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asema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"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Nitazifuta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."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Natoa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vyote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nafasi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nazo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nguvu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Roho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yangu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mwili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vyako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milele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yake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amenivuta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Upendo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hubidisha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nimtafute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Mwokozi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5.Yesu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yuaja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tena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Nimepevuka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kwake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Kila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chembe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kamili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Msifuni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yeye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mponya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94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Naendea msalaba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Naendea msalaba</dc:title>
  <dc:creator>mary</dc:creator>
  <cp:lastModifiedBy>mary</cp:lastModifiedBy>
  <cp:revision>5</cp:revision>
  <dcterms:created xsi:type="dcterms:W3CDTF">2020-12-03T17:44:06Z</dcterms:created>
  <dcterms:modified xsi:type="dcterms:W3CDTF">2020-12-03T18:54:31Z</dcterms:modified>
</cp:coreProperties>
</file>