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136AB-8203-42E3-9A02-D8651351AA11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9FB1-C554-4B7E-B9F3-6F5316138F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cusuar kasih Ba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4896544" cy="4320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Mercusuar</a:t>
            </a:r>
            <a:r>
              <a:rPr lang="en-US" b="1" dirty="0" smtClean="0"/>
              <a:t> </a:t>
            </a: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Bapa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3312368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1.Mercusuar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memancarkan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pantai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penjaganya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Pelihara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suluh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pantai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walau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k'lip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kelap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agar </a:t>
            </a:r>
            <a:r>
              <a:rPr lang="en-US" b="1" dirty="0" err="1" smtClean="0">
                <a:solidFill>
                  <a:srgbClr val="FF0000"/>
                </a:solidFill>
              </a:rPr>
              <a:t>tiada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orang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hilang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lautan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seram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2.Malam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dahsyat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banyaklah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mengharap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3.Peliharalah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suluhmu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pelabuhan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terlepas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Mercusuar kasih Bapa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Mercusuar kasih Bapa</dc:title>
  <dc:creator>mary</dc:creator>
  <cp:lastModifiedBy>mary</cp:lastModifiedBy>
  <cp:revision>6</cp:revision>
  <dcterms:created xsi:type="dcterms:W3CDTF">2020-12-20T21:04:14Z</dcterms:created>
  <dcterms:modified xsi:type="dcterms:W3CDTF">2020-12-20T21:48:12Z</dcterms:modified>
</cp:coreProperties>
</file>