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79FA8-6C92-48FD-8D63-CA02444979D4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2D702-AD9D-4222-BE8F-C4498BB306E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, think of the home over there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ine Heimat ist dort in der Hö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0"/>
            <a:ext cx="7272808" cy="389855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Meine Heimat ist dort in der Höh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5112568" cy="576064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Meine Heimat ist dort in der Höh,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man nichts weiß von Trübsal und Weh,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die heil'ge unzählbare Schar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jubelnd preiset das Lamm immerdar.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Ref.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In der Höh, in der Höh</a:t>
            </a:r>
            <a:r>
              <a:rPr lang="de-DE" sz="1600" b="1" dirty="0" smtClean="0">
                <a:solidFill>
                  <a:srgbClr val="FF0000"/>
                </a:solidFill>
              </a:rPr>
              <a:t>, meine </a:t>
            </a:r>
            <a:r>
              <a:rPr lang="de-DE" sz="1600" b="1" dirty="0" smtClean="0">
                <a:solidFill>
                  <a:srgbClr val="FF0000"/>
                </a:solidFill>
              </a:rPr>
              <a:t>Heimat ist dort in der Höh.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In der Höh, in der </a:t>
            </a:r>
            <a:r>
              <a:rPr lang="de-DE" sz="1600" b="1" dirty="0" smtClean="0">
                <a:solidFill>
                  <a:srgbClr val="FF0000"/>
                </a:solidFill>
              </a:rPr>
              <a:t>Höh, meine </a:t>
            </a:r>
            <a:r>
              <a:rPr lang="de-DE" sz="1600" b="1" dirty="0" smtClean="0">
                <a:solidFill>
                  <a:srgbClr val="FF0000"/>
                </a:solidFill>
              </a:rPr>
              <a:t>Heimat ist dort in der Höh.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Viel' Geliebte sind dort in der Höh,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ich sie einst verklärt wieder seh,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dann bleiben wir immer vereint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dort, wo ewig die Sonne uns scheint.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Herr, ich freu mich, bis dort in der Höh,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vor dir, meinem Heilande, steh,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zieh mich dir nach, dass wo du nun bist,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 dein Wort hin dein Diener auch ist.</a:t>
            </a:r>
          </a:p>
          <a:p>
            <a:pPr algn="l"/>
            <a:endParaRPr lang="de-DE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Ja, bald werd ich dort sein in der Höh!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mein Jesu, um eines ich fleh,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bring die meinen doch alle mit mir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der himmlischen Heimat zu dir.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184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Meine Heimat ist dort in der Höh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Meine Heimat ist dort in der Höh</dc:title>
  <dc:creator>mary</dc:creator>
  <cp:lastModifiedBy>mary</cp:lastModifiedBy>
  <cp:revision>7</cp:revision>
  <dcterms:created xsi:type="dcterms:W3CDTF">2020-12-12T20:57:08Z</dcterms:created>
  <dcterms:modified xsi:type="dcterms:W3CDTF">2020-12-14T20:47:49Z</dcterms:modified>
</cp:coreProperties>
</file>