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DD8A7-FB68-4D9E-8BA3-186A50DBE9AF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C952C-28AA-4F6B-A381-38627107CE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C952C-28AA-4F6B-A381-38627107CE9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4C3E2-9909-4209-AB90-C4ABB63F504D}" type="datetimeFigureOut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C490-8985-446E-B29A-16F7D84FD1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etul 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952328" cy="288032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Maretul </a:t>
            </a:r>
            <a:r>
              <a:rPr lang="vi-VN" b="1" dirty="0" smtClean="0"/>
              <a:t>har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280920" cy="2952328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Măreţul har m-a mântuit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mine din păcat.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Pierdut eram, dar m-a găsit,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moarte m-a scăpat.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Măreţul har m-a învăţat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S-o rup cu orice rău.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scump mi-e azi tot harul dat;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Trăiesc prin har mereu.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Dureri, batjocuri, prigoniri,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Adesea-m întâlnit;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harul marii Lui Iubiri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toate-am biruit.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Prin har ajunge-voi în cer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slavă îmbrăcat,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voi slăvi în veşnicii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Cel ce har mi-a dat.</a:t>
            </a:r>
            <a:endParaRPr lang="vi-VN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94</Words>
  <Application>Microsoft Office PowerPoint</Application>
  <PresentationFormat>On-screen Show (4:3)</PresentationFormat>
  <Paragraphs>21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Maretul har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Milostenie minunată</dc:title>
  <dc:creator>mary</dc:creator>
  <cp:lastModifiedBy>mary</cp:lastModifiedBy>
  <cp:revision>5</cp:revision>
  <dcterms:created xsi:type="dcterms:W3CDTF">2020-04-30T20:36:41Z</dcterms:created>
  <dcterms:modified xsi:type="dcterms:W3CDTF">2020-12-11T15:51:50Z</dcterms:modified>
</cp:coreProperties>
</file>