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7925A-60B8-41E2-A583-B36929A61BD4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0AA3-2E17-4F7C-B7DD-3C28B22E5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biyayang Espiri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764704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Mabiyayang</a:t>
            </a:r>
            <a:r>
              <a:rPr lang="en-US" b="1" dirty="0" smtClean="0"/>
              <a:t> </a:t>
            </a:r>
            <a:r>
              <a:rPr lang="en-US" b="1" dirty="0"/>
              <a:t>Espiritu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484784"/>
            <a:ext cx="7272808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1.Mabiyayang Espiritu,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Puspusin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Ngayon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Espiritu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Basyuhin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alisang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lubos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Espiritu’y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magpuspos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2.Puspusin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pa’no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mapalaya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3.Gayang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Matighaw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Sagana’y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matikmang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Mapuspos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magpasakop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ma’anyo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Mabiyayang Espiritu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Mabiyayang Espiritu </dc:title>
  <dc:creator>mary</dc:creator>
  <cp:lastModifiedBy>mary</cp:lastModifiedBy>
  <cp:revision>4</cp:revision>
  <dcterms:created xsi:type="dcterms:W3CDTF">2020-12-21T19:29:53Z</dcterms:created>
  <dcterms:modified xsi:type="dcterms:W3CDTF">2020-12-21T20:47:07Z</dcterms:modified>
</cp:coreProperties>
</file>