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2EC5-B77D-4602-885F-AEEE6656931D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D2-BF0E-4C0C-B40C-34AC7AEF0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2EC5-B77D-4602-885F-AEEE6656931D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D2-BF0E-4C0C-B40C-34AC7AEF0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2EC5-B77D-4602-885F-AEEE6656931D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D2-BF0E-4C0C-B40C-34AC7AEF0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2EC5-B77D-4602-885F-AEEE6656931D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D2-BF0E-4C0C-B40C-34AC7AEF0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2EC5-B77D-4602-885F-AEEE6656931D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D2-BF0E-4C0C-B40C-34AC7AEF0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2EC5-B77D-4602-885F-AEEE6656931D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D2-BF0E-4C0C-B40C-34AC7AEF0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2EC5-B77D-4602-885F-AEEE6656931D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D2-BF0E-4C0C-B40C-34AC7AEF0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2EC5-B77D-4602-885F-AEEE6656931D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D2-BF0E-4C0C-B40C-34AC7AEF0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2EC5-B77D-4602-885F-AEEE6656931D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D2-BF0E-4C0C-B40C-34AC7AEF0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2EC5-B77D-4602-885F-AEEE6656931D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D2-BF0E-4C0C-B40C-34AC7AEF0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2EC5-B77D-4602-885F-AEEE6656931D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4BD2-BF0E-4C0C-B40C-34AC7AEF0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42EC5-B77D-4602-885F-AEEE6656931D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C4BD2-BF0E-4C0C-B40C-34AC7AEF09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, my soul, the King of heaven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da, la mia anima, il Re del paradi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"/>
            <a:ext cx="8280920" cy="548679"/>
          </a:xfrm>
        </p:spPr>
        <p:txBody>
          <a:bodyPr>
            <a:noAutofit/>
          </a:bodyPr>
          <a:lstStyle/>
          <a:p>
            <a:r>
              <a:rPr lang="it-IT" sz="4000" b="1" dirty="0" smtClean="0"/>
              <a:t>Loda, la mia anima, il Re del paradiso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9073008" cy="5976664"/>
          </a:xfrm>
        </p:spPr>
        <p:txBody>
          <a:bodyPr numCol="2"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Loda, la mia anima, il Re del paradiso;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suoi piedi gli rende omaggio.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Riscattata, guarita, ristorata, perdonata,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dovrebbe cantare come me la Sua lode?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Alleluia! Alleluia!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Lodate il Re eterno.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Lodatelo per la Sua grazia e benevolenza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i nostri padri in difficoltà.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Lodatelo ancora nel medesimo modo di sempre,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Lento all'ira (è il Signore), e celere nel benedire.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Alleluia! Alleluia!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Glorioso nella sua fedeltà.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Paterno Egli si prende cura di noi e ci perdona;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Bene conosce le nostre corporali debolezze.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Nelle sue mani ci sostiene con amore,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 libera da tutti i nostri nemici.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Alleluia! Alleluia!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Già ampiamente scorre la Sua misericordia.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Fragile 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un fiore d'estate noi prosperiamo,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Soffia il vento ed è finita;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mentre i mortali nascono e muoiono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nostro Dio sopravvive immutato,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Lodatelo, lodatelo, Alleluia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Lodate l'Eterno altissimo!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angeli, aiutateci ad adorarlo;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 Lo vedete faccia a faccia;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Sole e luna, si prostrano davanti a Lui,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Abitanti di ogni luogo e tempo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Alleluia! Alleluia!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Lodate con noi il Dio della grazia.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221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Loda, la mia anima, il Re del paradiso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Loda, la mia anima, il Re del paradiso</dc:title>
  <dc:creator>mary</dc:creator>
  <cp:lastModifiedBy>mary</cp:lastModifiedBy>
  <cp:revision>6</cp:revision>
  <dcterms:created xsi:type="dcterms:W3CDTF">2020-12-26T18:40:22Z</dcterms:created>
  <dcterms:modified xsi:type="dcterms:W3CDTF">2020-12-27T20:56:34Z</dcterms:modified>
</cp:coreProperties>
</file>