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68194-129B-4F81-B233-E905DB42BFD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E5C60-4A57-4611-AA01-05E48C5A0B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oshwa kwa Dam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188640"/>
            <a:ext cx="453650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Kuoshwa</a:t>
            </a:r>
            <a:r>
              <a:rPr lang="en-US" b="1" dirty="0" smtClean="0"/>
              <a:t> </a:t>
            </a:r>
            <a:r>
              <a:rPr lang="en-US" b="1" dirty="0" err="1" smtClean="0"/>
              <a:t>kwa</a:t>
            </a:r>
            <a:r>
              <a:rPr lang="en-US" b="1" dirty="0" smtClean="0"/>
              <a:t> </a:t>
            </a:r>
            <a:r>
              <a:rPr lang="en-US" b="1" dirty="0" err="1" smtClean="0"/>
              <a:t>Damu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88640"/>
            <a:ext cx="3240360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Wamwendea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kusafiwa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umemwagiwa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Umeoshwa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Kuoshwa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Itutakasayo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kondoo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Ziwe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safi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nguo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nyeupe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Umeoshwa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kondoo</a:t>
            </a:r>
            <a:r>
              <a:rPr lang="en-US" sz="1600" b="1" dirty="0" smtClean="0">
                <a:solidFill>
                  <a:srgbClr val="FF0000"/>
                </a:solidFill>
              </a:rPr>
              <a:t>?  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Wamwandama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mkombozi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msulubiwa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Umeoshwa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Atakapokuja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arusi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mavazi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Yafuliwe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Yatupwe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takataka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uoshwe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kijito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chatiririka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uoshwe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Kuoshwa kwa Damu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Kuoshwa kwa Damu </dc:title>
  <dc:creator>mary</dc:creator>
  <cp:lastModifiedBy>mary</cp:lastModifiedBy>
  <cp:revision>12</cp:revision>
  <dcterms:created xsi:type="dcterms:W3CDTF">2020-12-07T16:52:40Z</dcterms:created>
  <dcterms:modified xsi:type="dcterms:W3CDTF">2022-03-17T19:08:00Z</dcterms:modified>
</cp:coreProperties>
</file>