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8E561-60A8-4D32-90D7-F86FEDE0651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7081A-5940-4AF6-A194-9D530A4A55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est Jehov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404664"/>
            <a:ext cx="3240360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Il </a:t>
            </a:r>
            <a:r>
              <a:rPr lang="en-US" b="1" dirty="0" err="1"/>
              <a:t>est</a:t>
            </a:r>
            <a:r>
              <a:rPr lang="en-US" b="1" dirty="0"/>
              <a:t> Jehovah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4896544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Jéhovah, (le) Dieu de la création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Jéhovah, le Dieu tout-puissant.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baume de Galilée, Le Rocher des siècles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Jéhovah, le Dieu qui te guérit.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Chante, Alléluia (4 fois)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Il est Jéhovah, le Dieu tout-puissant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Il est Jéhovah, le Dieu qui te guérit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celui qui suis, le Dieu d'Abraham.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Jéhovah </a:t>
            </a:r>
            <a:r>
              <a:rPr lang="fr-FR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Shalom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 suis le Dieu de paix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l'Eternel, le Dieu d'Israël.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Jéhovah, le Dieu qui te guérit.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Jéhovah </a:t>
            </a:r>
            <a:r>
              <a:rPr lang="fr-FR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Jireh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Le Dieu qui pourvoit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Dieu de salut, le Dieu, le Messie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Fils qui vient sur (la) terre a rendu témoignage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Jéhovah le Dieu qui te guérit.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Il est Jehovah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Il est Jehovah </dc:title>
  <dc:creator>mary</dc:creator>
  <cp:lastModifiedBy>mary</cp:lastModifiedBy>
  <cp:revision>5</cp:revision>
  <dcterms:created xsi:type="dcterms:W3CDTF">2020-12-08T20:15:45Z</dcterms:created>
  <dcterms:modified xsi:type="dcterms:W3CDTF">2020-12-09T18:32:16Z</dcterms:modified>
</cp:coreProperties>
</file>