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88FC3-46A1-49C8-9573-EC1C85902B12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3440B-42E4-4A5B-9E0E-A75567DC4D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alay lahat kay K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482453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Ialay</a:t>
            </a:r>
            <a:r>
              <a:rPr lang="en-US" b="1" dirty="0" smtClean="0"/>
              <a:t> </a:t>
            </a:r>
            <a:r>
              <a:rPr lang="en-US" b="1" dirty="0" err="1"/>
              <a:t>lahat</a:t>
            </a:r>
            <a:r>
              <a:rPr lang="en-US" b="1" dirty="0"/>
              <a:t> </a:t>
            </a:r>
            <a:r>
              <a:rPr lang="en-US" b="1" dirty="0" err="1"/>
              <a:t>kay</a:t>
            </a:r>
            <a:r>
              <a:rPr lang="en-US" b="1" dirty="0"/>
              <a:t> </a:t>
            </a:r>
            <a:r>
              <a:rPr lang="en-US" b="1" dirty="0" err="1"/>
              <a:t>Kristo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6984776" cy="597666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1.Ialay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pantubos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umangkin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Ialay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lahat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Bawa’t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araw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oras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Ialay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lahat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Bawa’t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araw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oras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2.Ialay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3.Ialay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pakabanalin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Kalulwa’t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gamitin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Nangupas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6.Luwang,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20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Ialay lahat kay Kristo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Ialay lahat kay Kristo </dc:title>
  <dc:creator>mary</dc:creator>
  <cp:lastModifiedBy>mary</cp:lastModifiedBy>
  <cp:revision>6</cp:revision>
  <dcterms:created xsi:type="dcterms:W3CDTF">2020-12-18T15:10:31Z</dcterms:created>
  <dcterms:modified xsi:type="dcterms:W3CDTF">2020-12-20T22:22:33Z</dcterms:modified>
</cp:coreProperties>
</file>