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95630-5B3A-4141-871F-0AF4948145D7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DD28-C689-4C3F-AAE7-881337BA97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á um Lar Mui Feliz Lá No Cé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96744" cy="54868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Há um Lar Mui Feliz Lá No Céu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960440" cy="5544616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um lar mui feliz lá no céu,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não há tristeza nem dor,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os salvos irão habitar,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presença do seu Salvador.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Lá no céu, lá no céu,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Há um lar mui feliz lá no céu. (bis)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amigos fiéis lá no céu,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desfrutam o gozo na luz;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venceram os males daqui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lá cantam louvor a Jesus.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também vou viver lá no céu,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hei de ver quem me deu salvação.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demora o momento de eu ir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morar lá naquela mansão.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Nesse lar tão feliz, lá no céu,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o mal poderá penetrar;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há gloria, pureza e prazer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os salvos por Cristo hão de entrar.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Há um Lar Mui Feliz Lá No Céu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lar lá no céu</dc:title>
  <dc:creator>mary</dc:creator>
  <cp:lastModifiedBy>mary</cp:lastModifiedBy>
  <cp:revision>7</cp:revision>
  <dcterms:created xsi:type="dcterms:W3CDTF">2020-12-12T20:54:35Z</dcterms:created>
  <dcterms:modified xsi:type="dcterms:W3CDTF">2020-12-13T15:41:19Z</dcterms:modified>
</cp:coreProperties>
</file>