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ECF-E0EC-4E2E-942B-2656B7B3FA26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A26C-FA50-40CB-82D1-BA78F7110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nade, zo oneindig gro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76064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Genade</a:t>
            </a:r>
            <a:r>
              <a:rPr lang="en-US" b="1" dirty="0"/>
              <a:t>, </a:t>
            </a:r>
            <a:r>
              <a:rPr lang="en-US" b="1" dirty="0" err="1"/>
              <a:t>zo</a:t>
            </a:r>
            <a:r>
              <a:rPr lang="en-US" b="1" dirty="0"/>
              <a:t> </a:t>
            </a:r>
            <a:r>
              <a:rPr lang="en-US" b="1" dirty="0" err="1"/>
              <a:t>oneindig</a:t>
            </a:r>
            <a:r>
              <a:rPr lang="en-US" b="1" dirty="0"/>
              <a:t> </a:t>
            </a:r>
            <a:r>
              <a:rPr lang="en-US" b="1" dirty="0" err="1"/>
              <a:t>groot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560840" cy="3024336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Genade, zo oneindig groot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ik, die ’t niet verdien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leven vond, want ik was dood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blind, maar nu kan ‘k zien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droeg mijn zondelast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tranen aan het kruis.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houdt mij door genade vast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brengt mij veilig thuis.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daar in zijn heerlijkheid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stralen als de zon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 ik Hem in eeuwigheid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genade vond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Genade, zo oneindig groot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Genade, zo oneindig groot </dc:title>
  <dc:creator>mary</dc:creator>
  <cp:lastModifiedBy>mary</cp:lastModifiedBy>
  <cp:revision>4</cp:revision>
  <dcterms:created xsi:type="dcterms:W3CDTF">2020-04-30T20:28:13Z</dcterms:created>
  <dcterms:modified xsi:type="dcterms:W3CDTF">2020-12-10T21:18:52Z</dcterms:modified>
</cp:coreProperties>
</file>