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8FBF5-1DAB-4118-8A07-1D35FE1D1000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53DC-CE41-4D61-9CB9-C699C4D96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8FBF5-1DAB-4118-8A07-1D35FE1D1000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53DC-CE41-4D61-9CB9-C699C4D96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8FBF5-1DAB-4118-8A07-1D35FE1D1000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53DC-CE41-4D61-9CB9-C699C4D96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8FBF5-1DAB-4118-8A07-1D35FE1D1000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53DC-CE41-4D61-9CB9-C699C4D96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8FBF5-1DAB-4118-8A07-1D35FE1D1000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53DC-CE41-4D61-9CB9-C699C4D96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8FBF5-1DAB-4118-8A07-1D35FE1D1000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53DC-CE41-4D61-9CB9-C699C4D96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8FBF5-1DAB-4118-8A07-1D35FE1D1000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53DC-CE41-4D61-9CB9-C699C4D96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8FBF5-1DAB-4118-8A07-1D35FE1D1000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53DC-CE41-4D61-9CB9-C699C4D96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8FBF5-1DAB-4118-8A07-1D35FE1D1000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53DC-CE41-4D61-9CB9-C699C4D96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8FBF5-1DAB-4118-8A07-1D35FE1D1000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53DC-CE41-4D61-9CB9-C699C4D96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8FBF5-1DAB-4118-8A07-1D35FE1D1000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53DC-CE41-4D61-9CB9-C699C4D96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8FBF5-1DAB-4118-8A07-1D35FE1D1000}" type="datetimeFigureOut">
              <a:rPr lang="en-US" smtClean="0"/>
              <a:pPr/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653DC-CE41-4D61-9CB9-C699C4D9652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for Jesus, all for Jesus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9102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anz für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"/>
            <a:ext cx="3240360" cy="476671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Ganz für Jesus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764704"/>
            <a:ext cx="7344816" cy="4536504"/>
          </a:xfrm>
        </p:spPr>
        <p:txBody>
          <a:bodyPr numCol="2"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1.Ganz für Jesus, ganz für Jesus!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- les sei dem Herrn gebracht!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mein Denken, Tun und Treiben,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jede Stunde, Tag und Nacht.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Ganz für Jesus, ganz für Jesus,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jede Stunde, Tag und Nacht!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Ganz für Jesus, ganz für Jesus,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o wie das uns selig macht!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Möcht mit Herz und Hand Ihm dienen,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wandeln nur, wohin Er geht.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Meinem Heiland laßt mich folgen,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will Ihn preisen früh und spät.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Seit ich Jesus einst gefunden,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steht Er vor mir einzig schön.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Ihn alleine sucht mein Auge,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seit ich Ihn am Kreuz gesehn.</a:t>
            </a:r>
          </a:p>
          <a:p>
            <a:pPr algn="l"/>
            <a:endParaRPr lang="de-DE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O welch Wunder, mein Erlöser,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 - ler Himmel König Du,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schenkst mir Armen Deine Liebe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dekkest mich mit Flügeln zu!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152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Ganz für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Ganz für Jesus</dc:title>
  <dc:creator>mary</dc:creator>
  <cp:lastModifiedBy>mary</cp:lastModifiedBy>
  <cp:revision>7</cp:revision>
  <dcterms:created xsi:type="dcterms:W3CDTF">2020-12-18T15:45:18Z</dcterms:created>
  <dcterms:modified xsi:type="dcterms:W3CDTF">2020-12-20T22:13:09Z</dcterms:modified>
</cp:coreProperties>
</file>