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141-FFC7-4182-AD5F-1E3337F271EF}" type="datetimeFigureOut">
              <a:rPr lang="en-US" smtClean="0"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8A5A-AD2C-4A8D-AB88-2196FEEA63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umos e s-asculti glasul Sau minun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416824" cy="432048"/>
          </a:xfrm>
        </p:spPr>
        <p:txBody>
          <a:bodyPr>
            <a:noAutofit/>
          </a:bodyPr>
          <a:lstStyle/>
          <a:p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en-US" sz="3600" b="1" dirty="0" err="1" smtClean="0"/>
              <a:t>Frumos</a:t>
            </a:r>
            <a:r>
              <a:rPr lang="en-US" sz="3600" b="1" dirty="0" smtClean="0"/>
              <a:t> </a:t>
            </a:r>
            <a:r>
              <a:rPr lang="en-US" sz="3600" b="1" dirty="0"/>
              <a:t>e s-</a:t>
            </a:r>
            <a:r>
              <a:rPr lang="en-US" sz="3600" b="1" dirty="0" err="1"/>
              <a:t>asculti</a:t>
            </a:r>
            <a:r>
              <a:rPr lang="en-US" sz="3600" b="1" dirty="0"/>
              <a:t> </a:t>
            </a:r>
            <a:r>
              <a:rPr lang="en-US" sz="3600" b="1" dirty="0" err="1"/>
              <a:t>glasul</a:t>
            </a:r>
            <a:r>
              <a:rPr lang="en-US" sz="3600" b="1" dirty="0"/>
              <a:t> </a:t>
            </a:r>
            <a:r>
              <a:rPr lang="en-US" sz="3600" b="1" dirty="0" err="1" smtClean="0"/>
              <a:t>Sau</a:t>
            </a: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minunat</a:t>
            </a: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pt-BR" sz="3600" dirty="0"/>
              <a:t/>
            </a:r>
            <a:br>
              <a:rPr lang="pt-BR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9144000" cy="36004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1.Frumos e s-ascult glasul Său minunat,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Cereşti armonii pe pământ!.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rază în muzica sferelor Lui,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Mi-e inima toată un cânt!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Ca pasărea,puii,sub aripa ei,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Când norii se-adună-n furtuni,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dragostea Sa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mă ascunde Isus,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Păzit de îngerii buni!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Păzit de îngerii buni.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2.Frumos e să-ntind braţul meu către El,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mersul mi-e greu şi prea lung.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Deasupra durerii mă 'nalţă, să zbor,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stânca cea 'naltă s-ajung!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3.Frumos e să-mi plec fruntea mea-n aşteptat,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Veşmântul cel alb să primesc.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ştiu că mi-l ţese din inul curat,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firul de aur ceresc.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Frumos e s-asculti glasul Sau minunat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Frumos e s-ascult glasul Său minunat </dc:title>
  <dc:creator>mary</dc:creator>
  <cp:lastModifiedBy>mary</cp:lastModifiedBy>
  <cp:revision>9</cp:revision>
  <dcterms:created xsi:type="dcterms:W3CDTF">2020-12-25T18:49:37Z</dcterms:created>
  <dcterms:modified xsi:type="dcterms:W3CDTF">2020-12-25T20:29:43Z</dcterms:modified>
</cp:coreProperties>
</file>