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EDF18-E7BE-48D6-A1EA-8B2988D727CA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401A1-9ED0-4A42-9F4F-83DAB41C6F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hasoavana Mahaga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256584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Fahasoavana</a:t>
            </a:r>
            <a:r>
              <a:rPr lang="en-US" b="1" dirty="0" smtClean="0"/>
              <a:t> </a:t>
            </a:r>
            <a:r>
              <a:rPr lang="en-US" b="1" dirty="0" err="1"/>
              <a:t>Mahagaga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76672"/>
            <a:ext cx="6912768" cy="4320480"/>
          </a:xfrm>
        </p:spPr>
        <p:txBody>
          <a:bodyPr numCol="2"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Fahasoavana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Very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taloha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mahiratra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/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Fahasoavana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nampianatra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Fahasoavana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sarobidy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iainako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gadrako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nafahany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Jesosiko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nividy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ahy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Famindram-po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mirotsaka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Fitiavana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fahasoavana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Fanantenana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Kapoakako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lovako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Masoandro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niantso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mandrakizay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Fahasoavana Mahagaga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Fahasoavana Mahagaga </dc:title>
  <dc:creator>mary</dc:creator>
  <cp:lastModifiedBy>mary</cp:lastModifiedBy>
  <cp:revision>29</cp:revision>
  <dcterms:created xsi:type="dcterms:W3CDTF">2020-04-27T18:24:57Z</dcterms:created>
  <dcterms:modified xsi:type="dcterms:W3CDTF">2020-12-12T18:29:40Z</dcterms:modified>
</cp:coreProperties>
</file>