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271F0-6D59-403B-AFBA-49E7FE4CB424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4D4E4-DCAE-4C00-8EC8-5BA1194BE4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innya lya Yesu Ddung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16632"/>
            <a:ext cx="5184576" cy="50405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Erinnya</a:t>
            </a:r>
            <a:r>
              <a:rPr lang="en-US" b="1" dirty="0" smtClean="0"/>
              <a:t> </a:t>
            </a:r>
            <a:r>
              <a:rPr lang="en-US" b="1" dirty="0" err="1" smtClean="0"/>
              <a:t>lya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Ddungi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4968552" cy="516212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Eiziina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Aha-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barikwikiriza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Riragaza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amalira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Riihamu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okutiina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oguhutiire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rigukiza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Riruhuura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abaruhire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Rihazya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enjara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N'orukiri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bweshereko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nyeshereka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Omujuni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Omuriisa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Ninkusingiza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n'ebiro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omwereema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amaani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Ndyaguma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ninkuhimbisa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Kuhisya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Erinnya lya Yesu Ddungi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Erinnya lya Yesu Ddungi</dc:title>
  <dc:creator>mary</dc:creator>
  <cp:lastModifiedBy>mary</cp:lastModifiedBy>
  <cp:revision>6</cp:revision>
  <dcterms:created xsi:type="dcterms:W3CDTF">2020-12-01T17:00:27Z</dcterms:created>
  <dcterms:modified xsi:type="dcterms:W3CDTF">2020-12-02T18:16:15Z</dcterms:modified>
</cp:coreProperties>
</file>