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1068A-BFBE-472B-8B16-31F2BEE9F5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5DA33-5699-4D1C-82A8-E46ACA9B36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그는 여호와 창조의  하나님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e É Jeov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2592288" cy="47667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Ele</a:t>
            </a:r>
            <a:r>
              <a:rPr lang="en-US" b="1" dirty="0"/>
              <a:t> É </a:t>
            </a:r>
            <a:r>
              <a:rPr lang="en-US" b="1" dirty="0" err="1"/>
              <a:t>Jeová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83568" y="764704"/>
            <a:ext cx="39604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Ele é jeová o deus da criação</a:t>
            </a:r>
          </a:p>
          <a:p>
            <a:r>
              <a:rPr lang="pt-BR" b="1" dirty="0" smtClean="0"/>
              <a:t>Ele é jeová deus poderoso</a:t>
            </a:r>
          </a:p>
          <a:p>
            <a:r>
              <a:rPr lang="pt-BR" b="1" dirty="0" smtClean="0"/>
              <a:t>Ele é deus forte a rocha eterna</a:t>
            </a:r>
          </a:p>
          <a:p>
            <a:r>
              <a:rPr lang="pt-BR" b="1" dirty="0" smtClean="0"/>
              <a:t>Ele é jeová teu deus teu salvador</a:t>
            </a:r>
          </a:p>
          <a:p>
            <a:endParaRPr lang="pt-BR" b="1" dirty="0" smtClean="0"/>
          </a:p>
          <a:p>
            <a:r>
              <a:rPr lang="pt-BR" b="1" dirty="0" smtClean="0"/>
              <a:t>Ele é o grande sim o deus de abrãao</a:t>
            </a:r>
          </a:p>
          <a:p>
            <a:r>
              <a:rPr lang="pt-BR" b="1" dirty="0" smtClean="0"/>
              <a:t>Jeova shalom o deus da paz eu sou</a:t>
            </a:r>
          </a:p>
          <a:p>
            <a:r>
              <a:rPr lang="pt-BR" b="1" dirty="0" smtClean="0"/>
              <a:t>O deus de israel o rei eterno</a:t>
            </a:r>
          </a:p>
          <a:p>
            <a:r>
              <a:rPr lang="pt-BR" b="1" dirty="0" smtClean="0"/>
              <a:t>Ele é jeová teu deus teu salvador</a:t>
            </a:r>
          </a:p>
          <a:p>
            <a:endParaRPr lang="pt-BR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Canta aleluia (</a:t>
            </a:r>
            <a:r>
              <a:rPr lang="pt-BR" b="1" dirty="0" smtClean="0">
                <a:solidFill>
                  <a:srgbClr val="FF0000"/>
                </a:solidFill>
              </a:rPr>
              <a:t>x</a:t>
            </a:r>
            <a:r>
              <a:rPr lang="pt-BR" b="1" dirty="0" smtClean="0">
                <a:solidFill>
                  <a:srgbClr val="FF0000"/>
                </a:solidFill>
              </a:rPr>
              <a:t>4)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Ele é jeová deus poderoso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Ele é jeová teu deus teu salvador</a:t>
            </a:r>
          </a:p>
          <a:p>
            <a:endParaRPr lang="pt-BR" dirty="0" smtClean="0"/>
          </a:p>
          <a:p>
            <a:r>
              <a:rPr lang="pt-BR" b="1" dirty="0" smtClean="0"/>
              <a:t>Ele é teu provedor jeová jireh</a:t>
            </a:r>
          </a:p>
          <a:p>
            <a:r>
              <a:rPr lang="pt-BR" b="1" dirty="0" smtClean="0"/>
              <a:t>O deus da salvação deus de messias</a:t>
            </a:r>
          </a:p>
          <a:p>
            <a:r>
              <a:rPr lang="pt-BR" b="1" dirty="0" smtClean="0"/>
              <a:t>Que entre todos nós dele testificou</a:t>
            </a:r>
          </a:p>
          <a:p>
            <a:r>
              <a:rPr lang="pt-BR" b="1" dirty="0" smtClean="0"/>
              <a:t>Ele é jeová teu deus teu salvador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104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Ele É Jeová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Yeye ni Jehovah</dc:title>
  <dc:creator>mary</dc:creator>
  <cp:lastModifiedBy>mary</cp:lastModifiedBy>
  <cp:revision>5</cp:revision>
  <dcterms:created xsi:type="dcterms:W3CDTF">2020-12-08T18:16:52Z</dcterms:created>
  <dcterms:modified xsi:type="dcterms:W3CDTF">2020-12-08T19:58:45Z</dcterms:modified>
</cp:coreProperties>
</file>