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2660E-C11B-47E9-A1C9-A286D622B710}" type="datetimeFigureOut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0AEDC-4D5A-48F2-9012-7CF8A29A72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amne, viața mea ți-o 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120680" cy="38985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Doamne, viața mea ți-o dau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620688"/>
            <a:ext cx="2736304" cy="5688632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Doamne, viața mea Ți-o dau,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deplin eu mă predau;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condu Tu pas cu pas,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Ziua, noaptea-n orice ceas.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Refren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Cu întreagă ființa mea,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Mă predau în slujba Ta.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Umple-mi inima de foc,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Asta, Doamne, eu Te rog.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 mele mâini le ia,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lucreze-n via Ta,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picioarele, la fel,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Să-Ți urmeze ca un miel.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Glasul meu să îl sfințești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Să-Ți servească cum dorești.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Limpezeste-l, fă-l curat,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să-Ți cânte ne-ncetat.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Libertatea-mi Ți-o jertfesc,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mi-e scump Îți dăruiesc.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Gândul îmi va fi mereu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Îndreptat spre lucrul Tau.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Doamne, viața mea ți-o dau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Doamne, viața mea ți-o dau </dc:title>
  <dc:creator>mary</dc:creator>
  <cp:lastModifiedBy>mary</cp:lastModifiedBy>
  <cp:revision>9</cp:revision>
  <dcterms:created xsi:type="dcterms:W3CDTF">2020-12-03T17:38:35Z</dcterms:created>
  <dcterms:modified xsi:type="dcterms:W3CDTF">2020-12-04T20:29:58Z</dcterms:modified>
</cp:coreProperties>
</file>