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5E4-30BA-4750-AB3F-0F2D6A9CB867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16D2-2E11-4B71-B223-4BF4B4861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5E4-30BA-4750-AB3F-0F2D6A9CB867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16D2-2E11-4B71-B223-4BF4B4861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5E4-30BA-4750-AB3F-0F2D6A9CB867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16D2-2E11-4B71-B223-4BF4B4861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5E4-30BA-4750-AB3F-0F2D6A9CB867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16D2-2E11-4B71-B223-4BF4B4861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5E4-30BA-4750-AB3F-0F2D6A9CB867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16D2-2E11-4B71-B223-4BF4B4861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5E4-30BA-4750-AB3F-0F2D6A9CB867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16D2-2E11-4B71-B223-4BF4B4861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5E4-30BA-4750-AB3F-0F2D6A9CB867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16D2-2E11-4B71-B223-4BF4B4861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5E4-30BA-4750-AB3F-0F2D6A9CB867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16D2-2E11-4B71-B223-4BF4B4861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5E4-30BA-4750-AB3F-0F2D6A9CB867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16D2-2E11-4B71-B223-4BF4B4861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5E4-30BA-4750-AB3F-0F2D6A9CB867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16D2-2E11-4B71-B223-4BF4B4861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5E4-30BA-4750-AB3F-0F2D6A9CB867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16D2-2E11-4B71-B223-4BF4B48617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485E4-30BA-4750-AB3F-0F2D6A9CB867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C16D2-2E11-4B71-B223-4BF4B486175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, O How Sweet The Name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uán Dulce el Nombre De Jesú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6912768" cy="432048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Cuán Dulce el Nombre De Jesús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5544616" cy="561662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¡Cuán dulce el nombre de Jesús  Es para el hombre fiel!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Consuelo, paz, vigor, salud  Encuentra siempre en él.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pecho herido fuerzas da,  Y calma al corazón;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alma hambrienta es cual maná  Y alivia su aflicción.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 dulce nombre es para mí  De dones plenitud,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Raudal que nunca exhausto vi  De gracia y de salud.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Jesús, mi amigo y mi sostén,  Mi Rey y Salvador,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vida y luz, mi eterno bien,  Acepta mi loor.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pobre ahora mi cantar,  Mas cuando en gloria esté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allí te pueda contemplar,  Mejor te alabaré.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tanto dame que tu amor  Proclame sin cesar,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torne en gozo mi dolor  Tu nombre, al expirar.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144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Cuán Dulce el Nombre De Jesús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Cuán Dulce el Nombre de Jesús</dc:title>
  <dc:creator>mary</dc:creator>
  <cp:lastModifiedBy>mary</cp:lastModifiedBy>
  <cp:revision>7</cp:revision>
  <dcterms:created xsi:type="dcterms:W3CDTF">2020-12-01T17:21:11Z</dcterms:created>
  <dcterms:modified xsi:type="dcterms:W3CDTF">2020-12-01T19:30:31Z</dcterms:modified>
</cp:coreProperties>
</file>