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85E4-30BA-4750-AB3F-0F2D6A9CB86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C16D2-2E11-4B71-B223-4BF4B48617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án Dulce El Nombre De Jesús(Tune St Peter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7166"/>
            <a:ext cx="9144000" cy="642942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/>
            </a:r>
            <a:br>
              <a:rPr lang="es-ES" sz="3600" b="1" dirty="0" smtClean="0"/>
            </a:br>
            <a:r>
              <a:rPr lang="es-ES" sz="3600" b="1" dirty="0" smtClean="0"/>
              <a:t>Cuán Dulce El Nombre De </a:t>
            </a:r>
            <a:r>
              <a:rPr lang="es-ES" sz="3600" b="1" dirty="0" smtClean="0"/>
              <a:t>Jesús</a:t>
            </a:r>
            <a:r>
              <a:rPr lang="en-US" sz="3600" b="1" dirty="0" smtClean="0"/>
              <a:t>(Tune </a:t>
            </a:r>
            <a:r>
              <a:rPr lang="en-US" sz="3600" b="1" dirty="0" smtClean="0"/>
              <a:t>St Peter)</a:t>
            </a:r>
            <a:br>
              <a:rPr lang="en-US" sz="3600" b="1" dirty="0" smtClean="0"/>
            </a:br>
            <a:endParaRPr lang="es-E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785786" y="1643050"/>
            <a:ext cx="8501122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s-ES" b="1" dirty="0" smtClean="0"/>
              <a:t>1. </a:t>
            </a:r>
            <a:r>
              <a:rPr lang="es-ES" b="1" dirty="0" smtClean="0"/>
              <a:t>Cuán </a:t>
            </a:r>
            <a:r>
              <a:rPr lang="es-ES" b="1" dirty="0" smtClean="0"/>
              <a:t>dulce el nombre de Jesús</a:t>
            </a:r>
          </a:p>
          <a:p>
            <a:r>
              <a:rPr lang="es-ES" b="1" dirty="0" smtClean="0"/>
              <a:t>Es para el hombre fiel!</a:t>
            </a:r>
          </a:p>
          <a:p>
            <a:r>
              <a:rPr lang="es-ES" b="1" dirty="0" smtClean="0"/>
              <a:t>Consuelo, paz, vigor, salud,</a:t>
            </a:r>
          </a:p>
          <a:p>
            <a:r>
              <a:rPr lang="es-ES" b="1" dirty="0" smtClean="0"/>
              <a:t>Encuentra siempre en Él.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2. l pecho herido fuerza da,</a:t>
            </a:r>
          </a:p>
          <a:p>
            <a:r>
              <a:rPr lang="es-ES" b="1" dirty="0" smtClean="0"/>
              <a:t>Y calma al corazón;</a:t>
            </a:r>
          </a:p>
          <a:p>
            <a:r>
              <a:rPr lang="es-ES" b="1" dirty="0" smtClean="0"/>
              <a:t>Al alma hambrienta es cual maná,</a:t>
            </a:r>
          </a:p>
          <a:p>
            <a:r>
              <a:rPr lang="es-ES" b="1" dirty="0" smtClean="0"/>
              <a:t>Y alivia su aflicción.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3. </a:t>
            </a:r>
            <a:r>
              <a:rPr lang="es-ES" b="1" dirty="0" smtClean="0"/>
              <a:t>Tal </a:t>
            </a:r>
            <a:r>
              <a:rPr lang="es-ES" b="1" dirty="0" smtClean="0"/>
              <a:t>dulce Nombre es para mí</a:t>
            </a:r>
          </a:p>
          <a:p>
            <a:r>
              <a:rPr lang="es-ES" b="1" dirty="0" smtClean="0"/>
              <a:t>De dones plenitud</a:t>
            </a:r>
          </a:p>
          <a:p>
            <a:r>
              <a:rPr lang="es-ES" b="1" dirty="0" smtClean="0"/>
              <a:t>Raudal que nunca exhausto vi</a:t>
            </a:r>
          </a:p>
          <a:p>
            <a:r>
              <a:rPr lang="es-ES" b="1" dirty="0" smtClean="0"/>
              <a:t>De gracia y de salud.</a:t>
            </a:r>
          </a:p>
          <a:p>
            <a:r>
              <a:rPr lang="es-ES" b="1" dirty="0" smtClean="0"/>
              <a:t>4</a:t>
            </a:r>
            <a:r>
              <a:rPr lang="es-ES" b="1" dirty="0" smtClean="0"/>
              <a:t>. Jesús, mi amigo y mi sostén,</a:t>
            </a:r>
          </a:p>
          <a:p>
            <a:r>
              <a:rPr lang="es-ES" b="1" dirty="0" smtClean="0"/>
              <a:t>Bendito Salvador</a:t>
            </a:r>
          </a:p>
          <a:p>
            <a:r>
              <a:rPr lang="es-ES" b="1" dirty="0" smtClean="0"/>
              <a:t>Mi vida y luz, mi eterno bien,</a:t>
            </a:r>
          </a:p>
          <a:p>
            <a:r>
              <a:rPr lang="es-ES" b="1" dirty="0" smtClean="0"/>
              <a:t>Acepta mi loor.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5</a:t>
            </a:r>
            <a:r>
              <a:rPr lang="es-ES" b="1" dirty="0" smtClean="0"/>
              <a:t>. </a:t>
            </a:r>
            <a:r>
              <a:rPr lang="es-ES" b="1" dirty="0" smtClean="0"/>
              <a:t>Es </a:t>
            </a:r>
            <a:r>
              <a:rPr lang="es-ES" b="1" dirty="0" smtClean="0"/>
              <a:t>pobre ahora mi cantar,</a:t>
            </a:r>
          </a:p>
          <a:p>
            <a:r>
              <a:rPr lang="es-ES" b="1" dirty="0" smtClean="0"/>
              <a:t>Mas cuando en gloria esté,</a:t>
            </a:r>
          </a:p>
          <a:p>
            <a:r>
              <a:rPr lang="es-ES" b="1" dirty="0" smtClean="0"/>
              <a:t>Y allí te pueda contemplar</a:t>
            </a:r>
          </a:p>
          <a:p>
            <a:r>
              <a:rPr lang="es-ES" b="1" dirty="0" smtClean="0"/>
              <a:t>Mejor te alabaré</a:t>
            </a:r>
          </a:p>
          <a:p>
            <a:endParaRPr lang="es-ES" b="1" dirty="0" smtClean="0"/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121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Cuán Dulce El Nombre De Jesús(Tune St Peter)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Cuán Dulce el Nombre de Jesús</dc:title>
  <dc:creator>mary</dc:creator>
  <cp:lastModifiedBy>FRONT</cp:lastModifiedBy>
  <cp:revision>14</cp:revision>
  <dcterms:created xsi:type="dcterms:W3CDTF">2020-12-01T17:21:11Z</dcterms:created>
  <dcterms:modified xsi:type="dcterms:W3CDTF">2024-08-23T17:40:43Z</dcterms:modified>
</cp:coreProperties>
</file>