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D3D0-F8B2-4B87-9754-323612AE7F15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7438-6906-4CB8-9BCC-B4F669EB6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D3D0-F8B2-4B87-9754-323612AE7F15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7438-6906-4CB8-9BCC-B4F669EB6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D3D0-F8B2-4B87-9754-323612AE7F15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7438-6906-4CB8-9BCC-B4F669EB6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D3D0-F8B2-4B87-9754-323612AE7F15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7438-6906-4CB8-9BCC-B4F669EB6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D3D0-F8B2-4B87-9754-323612AE7F15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7438-6906-4CB8-9BCC-B4F669EB6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D3D0-F8B2-4B87-9754-323612AE7F15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7438-6906-4CB8-9BCC-B4F669EB6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D3D0-F8B2-4B87-9754-323612AE7F15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7438-6906-4CB8-9BCC-B4F669EB6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D3D0-F8B2-4B87-9754-323612AE7F15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7438-6906-4CB8-9BCC-B4F669EB6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D3D0-F8B2-4B87-9754-323612AE7F15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7438-6906-4CB8-9BCC-B4F669EB6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D3D0-F8B2-4B87-9754-323612AE7F15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7438-6906-4CB8-9BCC-B4F669EB6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D3D0-F8B2-4B87-9754-323612AE7F15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7438-6906-4CB8-9BCC-B4F669EB6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0D3D0-F8B2-4B87-9754-323612AE7F15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A7438-6906-4CB8-9BCC-B4F669EB69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somo chodabwitsac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832648" cy="360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Chisomo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chodabwitsacho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7488832" cy="273630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Chisomo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chodabwitsacho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Chapulumutsa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‘ne;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Woipa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wopambanatu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Ndapeza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‘ne.</a:t>
            </a: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Chisomocho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chachotsadi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Mantha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imfayo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Pakukhulupirira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‘Ye,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Ambuye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Yesuyo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Chisomo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chandisungadi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Panjira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yangayo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Chisomo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chidzasunga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‘ne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Mpakatu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kwathuko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Kwathu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ndidzaimba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nyimbo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chisomo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chake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Yolemekeza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Mlunguyo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Kunthawi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zosatha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Chisomo chodabwitsacho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CHisomo Chodabwitsacho</dc:title>
  <dc:creator>mary</dc:creator>
  <cp:lastModifiedBy>mary</cp:lastModifiedBy>
  <cp:revision>6</cp:revision>
  <dcterms:created xsi:type="dcterms:W3CDTF">2020-04-27T18:37:11Z</dcterms:created>
  <dcterms:modified xsi:type="dcterms:W3CDTF">2020-12-12T18:09:17Z</dcterms:modified>
</cp:coreProperties>
</file>