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C8313-5C4B-4268-B1FA-5F78E62A1A28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97BD1-3473-41B0-8B46-8F1B2963D4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gi Yesus Kuserah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Kuserahkan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97360"/>
            <a:ext cx="5040560" cy="535597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1.Bagi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kuserahkan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seluruhnya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perbuatanku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2.Tanganku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mengikutNya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memandang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3.Ya,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kupandang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kutinggalkan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terpaut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4.O,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mengagumkan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Maharaja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sahabat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dilindungiNya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dilindungiNya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dilindungiNya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Bagi Yesus Kuserahkan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Bagi Yesus Kuserahkan </dc:title>
  <dc:creator>mary</dc:creator>
  <cp:lastModifiedBy>mary</cp:lastModifiedBy>
  <cp:revision>7</cp:revision>
  <dcterms:created xsi:type="dcterms:W3CDTF">2020-12-18T15:20:03Z</dcterms:created>
  <dcterms:modified xsi:type="dcterms:W3CDTF">2020-12-18T16:54:06Z</dcterms:modified>
</cp:coreProperties>
</file>