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B08AC-59DE-42EF-8468-DD40A97126FE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2E508-AC8E-4380-9BA3-B194FE9786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yaya’y Narin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104456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Anyaya’y</a:t>
            </a:r>
            <a:r>
              <a:rPr lang="en-US" b="1" dirty="0" smtClean="0"/>
              <a:t> </a:t>
            </a:r>
            <a:r>
              <a:rPr lang="en-US" b="1" dirty="0" err="1"/>
              <a:t>Narinig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76672"/>
            <a:ext cx="6984776" cy="63813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1.Anyaya’y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Nalapit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Iyo.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Linisin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dugo</a:t>
            </a:r>
            <a:r>
              <a:rPr lang="en-US" sz="18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Buhos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Kalbaryo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2.Ako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marumi’t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tulong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nahugasan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3.Atas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taimtim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4.Bigkas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kahinaan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lantad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Sandigan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5.Espiritu’y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natupad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Hesus—pantubos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16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Anyaya’y Narinig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Anyaya’y Narinig </dc:title>
  <dc:creator>mary</dc:creator>
  <cp:lastModifiedBy>mary</cp:lastModifiedBy>
  <cp:revision>4</cp:revision>
  <dcterms:created xsi:type="dcterms:W3CDTF">2020-12-30T18:17:54Z</dcterms:created>
  <dcterms:modified xsi:type="dcterms:W3CDTF">2020-12-30T19:15:09Z</dcterms:modified>
</cp:coreProperties>
</file>