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BA345-A1E1-4F6D-88E2-FA2AE99BAE96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967FD-B927-4822-A2C0-C5BAC9096F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in Ribut Menye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256584" cy="38985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Angin</a:t>
            </a:r>
            <a:r>
              <a:rPr lang="en-US" b="1" dirty="0"/>
              <a:t> </a:t>
            </a:r>
            <a:r>
              <a:rPr lang="en-US" b="1" dirty="0" err="1"/>
              <a:t>Ribut</a:t>
            </a:r>
            <a:r>
              <a:rPr lang="en-US" b="1" dirty="0"/>
              <a:t> </a:t>
            </a:r>
            <a:r>
              <a:rPr lang="en-US" b="1" dirty="0" err="1"/>
              <a:t>Menyerang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760640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1.Angin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ribut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menggetarkan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menerjang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pandukan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bidukku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teduh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2.Hanya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Perlindungan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tent'ram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Kaudekap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3.Kristus,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andalanku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Kaupulihkan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4.Kelimpahan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puaskanlah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memenuhi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Angin Ribut Menyerang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Angin Ribut Menyerang</dc:title>
  <dc:creator>mary</dc:creator>
  <cp:lastModifiedBy>mary</cp:lastModifiedBy>
  <cp:revision>5</cp:revision>
  <dcterms:created xsi:type="dcterms:W3CDTF">2020-12-22T17:51:41Z</dcterms:created>
  <dcterms:modified xsi:type="dcterms:W3CDTF">2020-12-22T19:37:57Z</dcterms:modified>
</cp:coreProperties>
</file>