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A29E-6197-4A0E-B5D4-3D267C714FB4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1A69-D7AA-4BF1-80DE-3EDA06352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A29E-6197-4A0E-B5D4-3D267C714FB4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1A69-D7AA-4BF1-80DE-3EDA06352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A29E-6197-4A0E-B5D4-3D267C714FB4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1A69-D7AA-4BF1-80DE-3EDA06352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A29E-6197-4A0E-B5D4-3D267C714FB4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1A69-D7AA-4BF1-80DE-3EDA06352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A29E-6197-4A0E-B5D4-3D267C714FB4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1A69-D7AA-4BF1-80DE-3EDA06352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A29E-6197-4A0E-B5D4-3D267C714FB4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1A69-D7AA-4BF1-80DE-3EDA06352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A29E-6197-4A0E-B5D4-3D267C714FB4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1A69-D7AA-4BF1-80DE-3EDA06352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A29E-6197-4A0E-B5D4-3D267C714FB4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1A69-D7AA-4BF1-80DE-3EDA06352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A29E-6197-4A0E-B5D4-3D267C714FB4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1A69-D7AA-4BF1-80DE-3EDA06352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A29E-6197-4A0E-B5D4-3D267C714FB4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1A69-D7AA-4BF1-80DE-3EDA06352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A29E-6197-4A0E-B5D4-3D267C714FB4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1A69-D7AA-4BF1-80DE-3EDA06352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DA29E-6197-4A0E-B5D4-3D267C714FB4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51A69-D7AA-4BF1-80DE-3EDA0635297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ll We Gather at the River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o pa de leti o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"/>
            <a:ext cx="417646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o pa de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8316416" cy="504056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pade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leti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odo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angeli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gara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bi Kristi,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ite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Olorun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Egbe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>
                <a:solidFill>
                  <a:srgbClr val="FF0000"/>
                </a:solidFill>
              </a:rPr>
              <a:t>A o </a:t>
            </a:r>
            <a:r>
              <a:rPr lang="en-US" sz="1800" b="1" dirty="0" err="1">
                <a:solidFill>
                  <a:srgbClr val="FF0000"/>
                </a:solidFill>
              </a:rPr>
              <a:t>pade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leti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odo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Odo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didan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odo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didan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Pelu</a:t>
            </a:r>
            <a:r>
              <a:rPr lang="en-US" sz="1800" b="1" dirty="0">
                <a:solidFill>
                  <a:srgbClr val="FF0000"/>
                </a:solidFill>
              </a:rPr>
              <a:t>’ </a:t>
            </a:r>
            <a:r>
              <a:rPr lang="en-US" sz="1800" b="1" dirty="0" err="1">
                <a:solidFill>
                  <a:srgbClr val="FF0000"/>
                </a:solidFill>
              </a:rPr>
              <a:t>awon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mimo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leba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odo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To </a:t>
            </a:r>
            <a:r>
              <a:rPr lang="en-US" sz="1800" b="1" dirty="0" err="1">
                <a:solidFill>
                  <a:srgbClr val="FF0000"/>
                </a:solidFill>
              </a:rPr>
              <a:t>nsan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leba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ite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ni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Leti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bebe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odo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didan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Pel’Olus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agutan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 ma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 o ma sin,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ntele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pese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l’eba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odo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titun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r’oju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pinya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mo,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korin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K’a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to de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odo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didan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s’eru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kale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y’o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eru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ese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l’ade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odo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didan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ajo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fere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pin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fere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kun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f’orin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at’Alafia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145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o pa de leti odo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o pa de leti odo</dc:title>
  <dc:creator>mary</dc:creator>
  <cp:lastModifiedBy>mary</cp:lastModifiedBy>
  <cp:revision>5</cp:revision>
  <dcterms:created xsi:type="dcterms:W3CDTF">2020-12-28T15:25:58Z</dcterms:created>
  <dcterms:modified xsi:type="dcterms:W3CDTF">2020-12-28T17:14:51Z</dcterms:modified>
</cp:coreProperties>
</file>