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48A04-8E63-4E6D-BEA5-F80397E8A90A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3F1C7-A643-4CD5-AB0E-928E6DD526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のけがれを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39"/>
            <a:ext cx="3312368" cy="432049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/>
              <a:t> 罪のけがれを</a:t>
            </a:r>
            <a:br>
              <a:rPr lang="ja-JP" altLang="en-US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3888432" cy="5040560"/>
          </a:xfrm>
        </p:spPr>
        <p:txBody>
          <a:bodyPr>
            <a:norm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1,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罪のけがれを 洗いきよむるは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イエスキリストの 血潮のほかなし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イエスの血潮 ほむべきかな</a:t>
            </a: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  我を洗い 雪のごとくせり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2,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あまつ平和を 心に満たすは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イエスキリストの 血潮のほかなし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3,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よせくるあたを 見事にふせぐは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イエスキリストの 血潮のほかなし</a:t>
            </a: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4,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御国にゆきて もろともほむるは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イエスキリストの 血潮のほかなし</a:t>
            </a:r>
            <a:endParaRPr lang="ja-JP" alt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150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罪のけがれを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イエスキリストの血潮のほかなし</dc:title>
  <dc:creator>mary</dc:creator>
  <cp:lastModifiedBy>mary</cp:lastModifiedBy>
  <cp:revision>8</cp:revision>
  <dcterms:created xsi:type="dcterms:W3CDTF">2020-11-15T20:43:05Z</dcterms:created>
  <dcterms:modified xsi:type="dcterms:W3CDTF">2020-11-16T17:35:33Z</dcterms:modified>
</cp:coreProperties>
</file>